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8"/>
  </p:notesMasterIdLst>
  <p:sldIdLst>
    <p:sldId id="2390" r:id="rId2"/>
    <p:sldId id="2448" r:id="rId3"/>
    <p:sldId id="2449" r:id="rId4"/>
    <p:sldId id="2450" r:id="rId5"/>
    <p:sldId id="2441" r:id="rId6"/>
    <p:sldId id="2437" r:id="rId7"/>
    <p:sldId id="2445" r:id="rId8"/>
    <p:sldId id="2447" r:id="rId9"/>
    <p:sldId id="2442" r:id="rId10"/>
    <p:sldId id="2426" r:id="rId11"/>
    <p:sldId id="2444" r:id="rId12"/>
    <p:sldId id="2443" r:id="rId13"/>
    <p:sldId id="2427" r:id="rId14"/>
    <p:sldId id="2431" r:id="rId15"/>
    <p:sldId id="2436" r:id="rId16"/>
    <p:sldId id="32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91" autoAdjust="0"/>
    <p:restoredTop sz="94660"/>
  </p:normalViewPr>
  <p:slideViewPr>
    <p:cSldViewPr snapToGrid="0">
      <p:cViewPr varScale="1">
        <p:scale>
          <a:sx n="110" d="100"/>
          <a:sy n="110" d="100"/>
        </p:scale>
        <p:origin x="1096" y="17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BE1F90-C716-4542-B671-4F46A7994174}" type="doc">
      <dgm:prSet loTypeId="urn:microsoft.com/office/officeart/2005/8/layout/hierarchy2" loCatId="hierarchy" qsTypeId="urn:microsoft.com/office/officeart/2005/8/quickstyle/simple1" qsCatId="simple" csTypeId="urn:microsoft.com/office/officeart/2005/8/colors/accent2_1" csCatId="accent2" phldr="1"/>
      <dgm:spPr/>
      <dgm:t>
        <a:bodyPr/>
        <a:lstStyle/>
        <a:p>
          <a:endParaRPr lang="en-ID"/>
        </a:p>
      </dgm:t>
    </dgm:pt>
    <dgm:pt modelId="{D8E0F3F7-2BA9-448A-9DD4-604DBF38ADBB}">
      <dgm:prSet phldrT="[Text]" custT="1"/>
      <dgm:spPr/>
      <dgm:t>
        <a:bodyPr/>
        <a:lstStyle/>
        <a:p>
          <a:pPr algn="l"/>
          <a:r>
            <a:rPr lang="en-US" sz="1800" dirty="0"/>
            <a:t>MK </a:t>
          </a:r>
          <a:r>
            <a:rPr lang="en-US" sz="1800" dirty="0" err="1"/>
            <a:t>Kecerdasan</a:t>
          </a:r>
          <a:r>
            <a:rPr lang="en-US" sz="1800" dirty="0"/>
            <a:t> </a:t>
          </a:r>
          <a:r>
            <a:rPr lang="en-US" sz="1800" dirty="0" err="1"/>
            <a:t>Buatan</a:t>
          </a:r>
          <a:endParaRPr lang="en-ID" sz="1800" dirty="0"/>
        </a:p>
      </dgm:t>
    </dgm:pt>
    <dgm:pt modelId="{2CD92A44-93CB-412E-AE58-B32B46B0AF17}" type="parTrans" cxnId="{5D764DA7-F510-40FB-9FD7-31E2BA4C433E}">
      <dgm:prSet/>
      <dgm:spPr/>
      <dgm:t>
        <a:bodyPr/>
        <a:lstStyle/>
        <a:p>
          <a:pPr algn="l"/>
          <a:endParaRPr lang="en-ID" sz="2400"/>
        </a:p>
      </dgm:t>
    </dgm:pt>
    <dgm:pt modelId="{98FAD5A5-576A-4FE9-A19A-3F45EE68942E}" type="sibTrans" cxnId="{5D764DA7-F510-40FB-9FD7-31E2BA4C433E}">
      <dgm:prSet/>
      <dgm:spPr/>
      <dgm:t>
        <a:bodyPr/>
        <a:lstStyle/>
        <a:p>
          <a:pPr algn="l"/>
          <a:endParaRPr lang="en-ID" sz="2400"/>
        </a:p>
      </dgm:t>
    </dgm:pt>
    <dgm:pt modelId="{42005C78-E4D7-415F-8276-81A99B643C55}">
      <dgm:prSet phldrT="[Text]" custT="1"/>
      <dgm:spPr/>
      <dgm:t>
        <a:bodyPr/>
        <a:lstStyle/>
        <a:p>
          <a:pPr algn="l"/>
          <a:r>
            <a:rPr lang="en-US" sz="1600" dirty="0"/>
            <a:t>I. Artificial Intelligence</a:t>
          </a:r>
          <a:endParaRPr lang="en-ID" sz="1600" dirty="0"/>
        </a:p>
      </dgm:t>
    </dgm:pt>
    <dgm:pt modelId="{F0D4C644-BB6A-43CA-A500-D464EDFFA7B0}" type="parTrans" cxnId="{6205925E-0A42-48DD-9B50-EC5C4A97650E}">
      <dgm:prSet custT="1"/>
      <dgm:spPr/>
      <dgm:t>
        <a:bodyPr/>
        <a:lstStyle/>
        <a:p>
          <a:pPr algn="l"/>
          <a:endParaRPr lang="en-ID" sz="700"/>
        </a:p>
      </dgm:t>
    </dgm:pt>
    <dgm:pt modelId="{3236134B-C05D-4B84-B5E0-1E3F66FE3869}" type="sibTrans" cxnId="{6205925E-0A42-48DD-9B50-EC5C4A97650E}">
      <dgm:prSet/>
      <dgm:spPr/>
      <dgm:t>
        <a:bodyPr/>
        <a:lstStyle/>
        <a:p>
          <a:pPr algn="l"/>
          <a:endParaRPr lang="en-ID" sz="2400"/>
        </a:p>
      </dgm:t>
    </dgm:pt>
    <dgm:pt modelId="{15C123BF-FAF5-4975-86BF-C01E4F207C25}">
      <dgm:prSet phldrT="[Text]" custT="1"/>
      <dgm:spPr/>
      <dgm:t>
        <a:bodyPr/>
        <a:lstStyle/>
        <a:p>
          <a:pPr algn="l"/>
          <a:r>
            <a:rPr lang="en-US" sz="1600" dirty="0"/>
            <a:t>II. Problem Solving</a:t>
          </a:r>
          <a:endParaRPr lang="en-ID" sz="1600" dirty="0"/>
        </a:p>
      </dgm:t>
    </dgm:pt>
    <dgm:pt modelId="{E9179F9D-4F30-44F0-9BC1-499BA8B8B81F}" type="parTrans" cxnId="{E6B90234-FD83-4156-997B-653041240437}">
      <dgm:prSet custT="1"/>
      <dgm:spPr/>
      <dgm:t>
        <a:bodyPr/>
        <a:lstStyle/>
        <a:p>
          <a:pPr algn="l"/>
          <a:endParaRPr lang="en-ID" sz="700"/>
        </a:p>
      </dgm:t>
    </dgm:pt>
    <dgm:pt modelId="{2194382A-6F0D-41C3-A679-4F1430BB86FF}" type="sibTrans" cxnId="{E6B90234-FD83-4156-997B-653041240437}">
      <dgm:prSet/>
      <dgm:spPr/>
      <dgm:t>
        <a:bodyPr/>
        <a:lstStyle/>
        <a:p>
          <a:pPr algn="l"/>
          <a:endParaRPr lang="en-ID" sz="2400"/>
        </a:p>
      </dgm:t>
    </dgm:pt>
    <dgm:pt modelId="{026CF563-0F76-434C-B62E-F8CBEFC0B0ED}">
      <dgm:prSet phldrT="[Text]" custT="1"/>
      <dgm:spPr/>
      <dgm:t>
        <a:bodyPr/>
        <a:lstStyle/>
        <a:p>
          <a:pPr algn="l"/>
          <a:r>
            <a:rPr lang="en-US" sz="1600" dirty="0"/>
            <a:t>III. Knowledge, Reasoning, and Planning</a:t>
          </a:r>
          <a:endParaRPr lang="en-ID" sz="1600" dirty="0"/>
        </a:p>
      </dgm:t>
    </dgm:pt>
    <dgm:pt modelId="{6E6CBDBF-786A-40B4-AD68-1B9373347225}" type="parTrans" cxnId="{DC37DEC2-E0F6-4494-9250-E85A641D8E9C}">
      <dgm:prSet custT="1"/>
      <dgm:spPr/>
      <dgm:t>
        <a:bodyPr/>
        <a:lstStyle/>
        <a:p>
          <a:pPr algn="l"/>
          <a:endParaRPr lang="en-ID" sz="700"/>
        </a:p>
      </dgm:t>
    </dgm:pt>
    <dgm:pt modelId="{43906137-7D05-4F41-BCC1-639791D68183}" type="sibTrans" cxnId="{DC37DEC2-E0F6-4494-9250-E85A641D8E9C}">
      <dgm:prSet/>
      <dgm:spPr/>
      <dgm:t>
        <a:bodyPr/>
        <a:lstStyle/>
        <a:p>
          <a:pPr algn="l"/>
          <a:endParaRPr lang="en-ID" sz="2400"/>
        </a:p>
      </dgm:t>
    </dgm:pt>
    <dgm:pt modelId="{A1470A4B-6CA7-4B3A-AC73-AC2D0817E883}">
      <dgm:prSet phldrT="[Text]" custT="1"/>
      <dgm:spPr/>
      <dgm:t>
        <a:bodyPr/>
        <a:lstStyle/>
        <a:p>
          <a:pPr algn="l"/>
          <a:r>
            <a:rPr lang="en-US" sz="1600" dirty="0"/>
            <a:t>IV. Uncertain Knowledge and Reasoning</a:t>
          </a:r>
          <a:endParaRPr lang="en-ID" sz="1600" dirty="0"/>
        </a:p>
      </dgm:t>
    </dgm:pt>
    <dgm:pt modelId="{5B9BEE76-753B-40F6-B7FF-E0600F95979E}" type="parTrans" cxnId="{49B5DF7E-BF94-4F4D-AF65-EAA6CD6C16A3}">
      <dgm:prSet custT="1"/>
      <dgm:spPr/>
      <dgm:t>
        <a:bodyPr/>
        <a:lstStyle/>
        <a:p>
          <a:pPr algn="l"/>
          <a:endParaRPr lang="en-ID" sz="700"/>
        </a:p>
      </dgm:t>
    </dgm:pt>
    <dgm:pt modelId="{4F7E979C-34F9-455B-BFAD-B1FD30CB068D}" type="sibTrans" cxnId="{49B5DF7E-BF94-4F4D-AF65-EAA6CD6C16A3}">
      <dgm:prSet/>
      <dgm:spPr/>
      <dgm:t>
        <a:bodyPr/>
        <a:lstStyle/>
        <a:p>
          <a:pPr algn="l"/>
          <a:endParaRPr lang="en-ID" sz="2400"/>
        </a:p>
      </dgm:t>
    </dgm:pt>
    <dgm:pt modelId="{EEC7FB62-176F-4F16-B452-7CF292DFBD5A}">
      <dgm:prSet phldrT="[Text]" custT="1"/>
      <dgm:spPr/>
      <dgm:t>
        <a:bodyPr/>
        <a:lstStyle/>
        <a:p>
          <a:pPr algn="l"/>
          <a:r>
            <a:rPr lang="en-US" sz="1600" dirty="0"/>
            <a:t>V. Machine Learning</a:t>
          </a:r>
          <a:endParaRPr lang="en-ID" sz="1600" dirty="0"/>
        </a:p>
      </dgm:t>
    </dgm:pt>
    <dgm:pt modelId="{6F7A0A09-10F8-4883-B912-7EB923513B41}" type="parTrans" cxnId="{4418EB59-779C-4EF5-94FD-F21934A9A68C}">
      <dgm:prSet custT="1"/>
      <dgm:spPr/>
      <dgm:t>
        <a:bodyPr/>
        <a:lstStyle/>
        <a:p>
          <a:pPr algn="l"/>
          <a:endParaRPr lang="en-ID" sz="700"/>
        </a:p>
      </dgm:t>
    </dgm:pt>
    <dgm:pt modelId="{E61EB6B4-E365-42C8-834F-EA47AABA5A7C}" type="sibTrans" cxnId="{4418EB59-779C-4EF5-94FD-F21934A9A68C}">
      <dgm:prSet/>
      <dgm:spPr/>
      <dgm:t>
        <a:bodyPr/>
        <a:lstStyle/>
        <a:p>
          <a:pPr algn="l"/>
          <a:endParaRPr lang="en-ID" sz="2400"/>
        </a:p>
      </dgm:t>
    </dgm:pt>
    <dgm:pt modelId="{4DC98B4E-E38B-4EB7-B111-7DDC40588362}">
      <dgm:prSet phldrT="[Text]" custT="1"/>
      <dgm:spPr/>
      <dgm:t>
        <a:bodyPr/>
        <a:lstStyle/>
        <a:p>
          <a:pPr algn="l"/>
          <a:r>
            <a:rPr lang="en-US" sz="1600" dirty="0"/>
            <a:t>VI. Communication, Perceiving, and Acting</a:t>
          </a:r>
          <a:endParaRPr lang="en-ID" sz="1600" dirty="0"/>
        </a:p>
      </dgm:t>
    </dgm:pt>
    <dgm:pt modelId="{E5530BE0-B172-40B4-B62B-7D75EBB6F11E}" type="parTrans" cxnId="{A951C36B-82F6-4B67-96B2-D8F99A3D2CD6}">
      <dgm:prSet custT="1"/>
      <dgm:spPr/>
      <dgm:t>
        <a:bodyPr/>
        <a:lstStyle/>
        <a:p>
          <a:pPr algn="l"/>
          <a:endParaRPr lang="en-ID" sz="700"/>
        </a:p>
      </dgm:t>
    </dgm:pt>
    <dgm:pt modelId="{63C06477-CBB3-48B9-838C-C60B58090077}" type="sibTrans" cxnId="{A951C36B-82F6-4B67-96B2-D8F99A3D2CD6}">
      <dgm:prSet/>
      <dgm:spPr/>
      <dgm:t>
        <a:bodyPr/>
        <a:lstStyle/>
        <a:p>
          <a:pPr algn="l"/>
          <a:endParaRPr lang="en-ID" sz="2400"/>
        </a:p>
      </dgm:t>
    </dgm:pt>
    <dgm:pt modelId="{7DCD4DC6-6862-4366-97B7-F611721FF8BD}">
      <dgm:prSet phldrT="[Text]" custT="1"/>
      <dgm:spPr/>
      <dgm:t>
        <a:bodyPr/>
        <a:lstStyle/>
        <a:p>
          <a:pPr algn="l"/>
          <a:r>
            <a:rPr lang="en-US" sz="1800" dirty="0"/>
            <a:t>MK </a:t>
          </a:r>
          <a:r>
            <a:rPr lang="en-US" sz="1800" dirty="0" err="1"/>
            <a:t>Lainnya</a:t>
          </a:r>
          <a:endParaRPr lang="en-ID" sz="1800" dirty="0"/>
        </a:p>
      </dgm:t>
    </dgm:pt>
    <dgm:pt modelId="{FFA7D068-9C48-498F-B8F1-D1719E805D1A}" type="parTrans" cxnId="{B227276C-4DF6-4846-A0E8-0CBF8502154D}">
      <dgm:prSet/>
      <dgm:spPr/>
      <dgm:t>
        <a:bodyPr/>
        <a:lstStyle/>
        <a:p>
          <a:pPr algn="l"/>
          <a:endParaRPr lang="en-ID" sz="2400"/>
        </a:p>
      </dgm:t>
    </dgm:pt>
    <dgm:pt modelId="{68A5BB2C-32C9-46CD-AEEB-B267CD6B86A7}" type="sibTrans" cxnId="{B227276C-4DF6-4846-A0E8-0CBF8502154D}">
      <dgm:prSet/>
      <dgm:spPr/>
      <dgm:t>
        <a:bodyPr/>
        <a:lstStyle/>
        <a:p>
          <a:pPr algn="l"/>
          <a:endParaRPr lang="en-ID" sz="2400"/>
        </a:p>
      </dgm:t>
    </dgm:pt>
    <dgm:pt modelId="{75F2C91A-3136-49AA-8075-9B95403712C5}">
      <dgm:prSet phldrT="[Text]" custT="1"/>
      <dgm:spPr/>
      <dgm:t>
        <a:bodyPr/>
        <a:lstStyle/>
        <a:p>
          <a:pPr algn="l"/>
          <a:r>
            <a:rPr lang="en-US" sz="1600" dirty="0"/>
            <a:t>Introduction</a:t>
          </a:r>
          <a:endParaRPr lang="en-ID" sz="1600" dirty="0"/>
        </a:p>
      </dgm:t>
    </dgm:pt>
    <dgm:pt modelId="{D459F85C-524B-4307-A7CB-9A7E94C5A78E}" type="parTrans" cxnId="{5BA16EF8-431E-4CCD-BA9E-37A606A5DA4F}">
      <dgm:prSet custT="1"/>
      <dgm:spPr/>
      <dgm:t>
        <a:bodyPr/>
        <a:lstStyle/>
        <a:p>
          <a:endParaRPr lang="en-ID" sz="400"/>
        </a:p>
      </dgm:t>
    </dgm:pt>
    <dgm:pt modelId="{EFB8C7DF-CE09-4190-9140-1C6AC026F8E0}" type="sibTrans" cxnId="{5BA16EF8-431E-4CCD-BA9E-37A606A5DA4F}">
      <dgm:prSet/>
      <dgm:spPr/>
      <dgm:t>
        <a:bodyPr/>
        <a:lstStyle/>
        <a:p>
          <a:endParaRPr lang="en-ID" sz="1600"/>
        </a:p>
      </dgm:t>
    </dgm:pt>
    <dgm:pt modelId="{ED91E78B-0B06-4713-97BC-00BBE20555C4}">
      <dgm:prSet phldrT="[Text]" custT="1"/>
      <dgm:spPr/>
      <dgm:t>
        <a:bodyPr/>
        <a:lstStyle/>
        <a:p>
          <a:pPr algn="l"/>
          <a:r>
            <a:rPr lang="en-US" sz="1600" dirty="0"/>
            <a:t>Intelligence agents</a:t>
          </a:r>
          <a:endParaRPr lang="en-ID" sz="1600" dirty="0"/>
        </a:p>
      </dgm:t>
    </dgm:pt>
    <dgm:pt modelId="{B8A9F9E5-EF92-4257-969E-6F0F57C5EA9B}" type="parTrans" cxnId="{A3EF2C2D-0D4F-4E84-AADA-2ED39CDABC2F}">
      <dgm:prSet custT="1"/>
      <dgm:spPr/>
      <dgm:t>
        <a:bodyPr/>
        <a:lstStyle/>
        <a:p>
          <a:endParaRPr lang="en-ID" sz="400"/>
        </a:p>
      </dgm:t>
    </dgm:pt>
    <dgm:pt modelId="{BC6C9CDC-D6C2-4C1E-8717-B5F119EE3996}" type="sibTrans" cxnId="{A3EF2C2D-0D4F-4E84-AADA-2ED39CDABC2F}">
      <dgm:prSet/>
      <dgm:spPr/>
      <dgm:t>
        <a:bodyPr/>
        <a:lstStyle/>
        <a:p>
          <a:endParaRPr lang="en-ID" sz="1600"/>
        </a:p>
      </dgm:t>
    </dgm:pt>
    <dgm:pt modelId="{406D0B25-CC50-4BA9-AF77-EC339266F144}">
      <dgm:prSet phldrT="[Text]" custT="1"/>
      <dgm:spPr/>
      <dgm:t>
        <a:bodyPr/>
        <a:lstStyle/>
        <a:p>
          <a:pPr algn="l"/>
          <a:r>
            <a:rPr lang="en-US" sz="1600" dirty="0"/>
            <a:t>Solving problems by searching</a:t>
          </a:r>
          <a:endParaRPr lang="en-ID" sz="1600" dirty="0"/>
        </a:p>
      </dgm:t>
    </dgm:pt>
    <dgm:pt modelId="{7514BB04-0CA7-46CE-8B27-3C4BDE25BE8E}" type="parTrans" cxnId="{1A80A7AE-25D7-4C37-95E3-B4CA684FC41D}">
      <dgm:prSet custT="1"/>
      <dgm:spPr/>
      <dgm:t>
        <a:bodyPr/>
        <a:lstStyle/>
        <a:p>
          <a:endParaRPr lang="en-ID" sz="400"/>
        </a:p>
      </dgm:t>
    </dgm:pt>
    <dgm:pt modelId="{E2C344C5-94AF-455B-8309-9E39660B3F81}" type="sibTrans" cxnId="{1A80A7AE-25D7-4C37-95E3-B4CA684FC41D}">
      <dgm:prSet/>
      <dgm:spPr/>
      <dgm:t>
        <a:bodyPr/>
        <a:lstStyle/>
        <a:p>
          <a:endParaRPr lang="en-ID" sz="1600"/>
        </a:p>
      </dgm:t>
    </dgm:pt>
    <dgm:pt modelId="{7F613C99-9DD4-4D69-B842-572D91FCE885}">
      <dgm:prSet phldrT="[Text]" custT="1"/>
      <dgm:spPr/>
      <dgm:t>
        <a:bodyPr/>
        <a:lstStyle/>
        <a:p>
          <a:pPr algn="l"/>
          <a:r>
            <a:rPr lang="en-US" sz="1600" dirty="0"/>
            <a:t>Search in complex environments</a:t>
          </a:r>
          <a:endParaRPr lang="en-ID" sz="1600" dirty="0"/>
        </a:p>
      </dgm:t>
    </dgm:pt>
    <dgm:pt modelId="{C3C66331-19A5-42C8-A980-1360F3D70CAA}" type="parTrans" cxnId="{F7559709-B47C-449F-BC77-57B794E24557}">
      <dgm:prSet custT="1"/>
      <dgm:spPr/>
      <dgm:t>
        <a:bodyPr/>
        <a:lstStyle/>
        <a:p>
          <a:endParaRPr lang="en-ID" sz="400"/>
        </a:p>
      </dgm:t>
    </dgm:pt>
    <dgm:pt modelId="{0091A4AB-661D-4671-8370-937951634717}" type="sibTrans" cxnId="{F7559709-B47C-449F-BC77-57B794E24557}">
      <dgm:prSet/>
      <dgm:spPr/>
      <dgm:t>
        <a:bodyPr/>
        <a:lstStyle/>
        <a:p>
          <a:endParaRPr lang="en-ID" sz="1600"/>
        </a:p>
      </dgm:t>
    </dgm:pt>
    <dgm:pt modelId="{771C85D2-F59B-4393-88F3-F4F0B6912598}">
      <dgm:prSet phldrT="[Text]" custT="1"/>
      <dgm:spPr/>
      <dgm:t>
        <a:bodyPr/>
        <a:lstStyle/>
        <a:p>
          <a:pPr algn="l"/>
          <a:r>
            <a:rPr lang="en-US" sz="1600" dirty="0"/>
            <a:t>Adversarial search and games</a:t>
          </a:r>
          <a:endParaRPr lang="en-ID" sz="1600" dirty="0"/>
        </a:p>
      </dgm:t>
    </dgm:pt>
    <dgm:pt modelId="{4EA356FF-8E83-44F9-99DE-D1077D347E15}" type="parTrans" cxnId="{FACA1CBB-03A2-4964-BF36-3FA42FA6E35A}">
      <dgm:prSet custT="1"/>
      <dgm:spPr/>
      <dgm:t>
        <a:bodyPr/>
        <a:lstStyle/>
        <a:p>
          <a:endParaRPr lang="en-ID" sz="400"/>
        </a:p>
      </dgm:t>
    </dgm:pt>
    <dgm:pt modelId="{6BCC36F0-EFD2-4947-BAF5-EFA09F381EED}" type="sibTrans" cxnId="{FACA1CBB-03A2-4964-BF36-3FA42FA6E35A}">
      <dgm:prSet/>
      <dgm:spPr/>
      <dgm:t>
        <a:bodyPr/>
        <a:lstStyle/>
        <a:p>
          <a:endParaRPr lang="en-ID" sz="1600"/>
        </a:p>
      </dgm:t>
    </dgm:pt>
    <dgm:pt modelId="{0E834DA8-1116-4EF4-B221-ECFF4F71CBA6}">
      <dgm:prSet phldrT="[Text]" custT="1"/>
      <dgm:spPr/>
      <dgm:t>
        <a:bodyPr/>
        <a:lstStyle/>
        <a:p>
          <a:pPr algn="l"/>
          <a:r>
            <a:rPr lang="en-US" sz="1600" dirty="0"/>
            <a:t>Constraint satisfaction problems</a:t>
          </a:r>
          <a:endParaRPr lang="en-ID" sz="1600" dirty="0"/>
        </a:p>
      </dgm:t>
    </dgm:pt>
    <dgm:pt modelId="{2693E9E6-8FC2-469A-AB5B-EB7B4945A747}" type="parTrans" cxnId="{CA696DD9-9380-4ACC-A64C-EE887FFFDB2E}">
      <dgm:prSet custT="1"/>
      <dgm:spPr/>
      <dgm:t>
        <a:bodyPr/>
        <a:lstStyle/>
        <a:p>
          <a:endParaRPr lang="en-ID" sz="400"/>
        </a:p>
      </dgm:t>
    </dgm:pt>
    <dgm:pt modelId="{A8595A9F-D608-4ECF-B23B-57AAF1455C15}" type="sibTrans" cxnId="{CA696DD9-9380-4ACC-A64C-EE887FFFDB2E}">
      <dgm:prSet/>
      <dgm:spPr/>
      <dgm:t>
        <a:bodyPr/>
        <a:lstStyle/>
        <a:p>
          <a:endParaRPr lang="en-ID" sz="1600"/>
        </a:p>
      </dgm:t>
    </dgm:pt>
    <dgm:pt modelId="{E64AEC97-ED2A-41FC-B29D-78466AF68D63}">
      <dgm:prSet phldrT="[Text]" custT="1"/>
      <dgm:spPr/>
      <dgm:t>
        <a:bodyPr/>
        <a:lstStyle/>
        <a:p>
          <a:pPr algn="l"/>
          <a:r>
            <a:rPr lang="en-US" sz="1600" dirty="0"/>
            <a:t>Logical agents</a:t>
          </a:r>
          <a:endParaRPr lang="en-ID" sz="1600" dirty="0"/>
        </a:p>
      </dgm:t>
    </dgm:pt>
    <dgm:pt modelId="{95CF4753-4934-4AE1-AEA9-F3E7FF5A852A}" type="parTrans" cxnId="{C3D5AD0C-7E12-4AB9-AAFC-68EC5A133F30}">
      <dgm:prSet custT="1"/>
      <dgm:spPr/>
      <dgm:t>
        <a:bodyPr/>
        <a:lstStyle/>
        <a:p>
          <a:endParaRPr lang="en-ID" sz="400"/>
        </a:p>
      </dgm:t>
    </dgm:pt>
    <dgm:pt modelId="{AEA6DEE5-8EAD-40EA-A7BC-B96DA0C76C02}" type="sibTrans" cxnId="{C3D5AD0C-7E12-4AB9-AAFC-68EC5A133F30}">
      <dgm:prSet/>
      <dgm:spPr/>
      <dgm:t>
        <a:bodyPr/>
        <a:lstStyle/>
        <a:p>
          <a:endParaRPr lang="en-ID" sz="1600"/>
        </a:p>
      </dgm:t>
    </dgm:pt>
    <dgm:pt modelId="{F96A3EC4-145D-4718-948F-2EA1628824CB}">
      <dgm:prSet phldrT="[Text]" custT="1"/>
      <dgm:spPr/>
      <dgm:t>
        <a:bodyPr/>
        <a:lstStyle/>
        <a:p>
          <a:pPr algn="l"/>
          <a:r>
            <a:rPr lang="en-US" sz="1600" dirty="0"/>
            <a:t>First order logics</a:t>
          </a:r>
          <a:endParaRPr lang="en-ID" sz="1600" dirty="0"/>
        </a:p>
      </dgm:t>
    </dgm:pt>
    <dgm:pt modelId="{080FD32D-04EB-4035-88FD-AE711DDA9C1A}" type="parTrans" cxnId="{90C709CF-A3A1-45D4-8CD9-BFC25DC666F9}">
      <dgm:prSet custT="1"/>
      <dgm:spPr/>
      <dgm:t>
        <a:bodyPr/>
        <a:lstStyle/>
        <a:p>
          <a:endParaRPr lang="en-ID" sz="400"/>
        </a:p>
      </dgm:t>
    </dgm:pt>
    <dgm:pt modelId="{D9079C84-CF37-4FBD-A7E9-06CD6EEBD384}" type="sibTrans" cxnId="{90C709CF-A3A1-45D4-8CD9-BFC25DC666F9}">
      <dgm:prSet/>
      <dgm:spPr/>
      <dgm:t>
        <a:bodyPr/>
        <a:lstStyle/>
        <a:p>
          <a:endParaRPr lang="en-ID" sz="1600"/>
        </a:p>
      </dgm:t>
    </dgm:pt>
    <dgm:pt modelId="{27840BCF-AB52-4B8C-A81C-F6A14F3756DF}">
      <dgm:prSet phldrT="[Text]" custT="1"/>
      <dgm:spPr/>
      <dgm:t>
        <a:bodyPr/>
        <a:lstStyle/>
        <a:p>
          <a:pPr algn="l"/>
          <a:r>
            <a:rPr lang="en-US" sz="1600" dirty="0"/>
            <a:t>Inference in first order logics</a:t>
          </a:r>
          <a:endParaRPr lang="en-ID" sz="1600" dirty="0"/>
        </a:p>
      </dgm:t>
    </dgm:pt>
    <dgm:pt modelId="{21D240F9-6DC9-47AE-AAFB-7CF0E88DC71E}" type="parTrans" cxnId="{C4E540DD-9D2D-4EBA-8E24-FF0B18DC0EDA}">
      <dgm:prSet custT="1"/>
      <dgm:spPr/>
      <dgm:t>
        <a:bodyPr/>
        <a:lstStyle/>
        <a:p>
          <a:endParaRPr lang="en-ID" sz="400"/>
        </a:p>
      </dgm:t>
    </dgm:pt>
    <dgm:pt modelId="{920875D0-6B85-41E2-A3CD-5A01CC35334D}" type="sibTrans" cxnId="{C4E540DD-9D2D-4EBA-8E24-FF0B18DC0EDA}">
      <dgm:prSet/>
      <dgm:spPr/>
      <dgm:t>
        <a:bodyPr/>
        <a:lstStyle/>
        <a:p>
          <a:endParaRPr lang="en-ID" sz="1600"/>
        </a:p>
      </dgm:t>
    </dgm:pt>
    <dgm:pt modelId="{B302EACC-4349-4D03-85E6-F02B937417B4}">
      <dgm:prSet phldrT="[Text]" custT="1"/>
      <dgm:spPr/>
      <dgm:t>
        <a:bodyPr/>
        <a:lstStyle/>
        <a:p>
          <a:pPr algn="l"/>
          <a:r>
            <a:rPr lang="en-US" sz="1600" dirty="0"/>
            <a:t>Automated planning</a:t>
          </a:r>
          <a:endParaRPr lang="en-ID" sz="1600" dirty="0"/>
        </a:p>
      </dgm:t>
    </dgm:pt>
    <dgm:pt modelId="{0BCD030E-87A7-4828-A5F3-ED7484BD3D7F}" type="parTrans" cxnId="{B6B18FB2-BB53-4845-AB3F-C71FC77F7825}">
      <dgm:prSet/>
      <dgm:spPr/>
      <dgm:t>
        <a:bodyPr/>
        <a:lstStyle/>
        <a:p>
          <a:endParaRPr lang="en-ID"/>
        </a:p>
      </dgm:t>
    </dgm:pt>
    <dgm:pt modelId="{0CC0F964-D2C8-45F2-9DD5-A067A90C7F0A}" type="sibTrans" cxnId="{B6B18FB2-BB53-4845-AB3F-C71FC77F7825}">
      <dgm:prSet/>
      <dgm:spPr/>
      <dgm:t>
        <a:bodyPr/>
        <a:lstStyle/>
        <a:p>
          <a:endParaRPr lang="en-ID"/>
        </a:p>
      </dgm:t>
    </dgm:pt>
    <dgm:pt modelId="{F0AD2110-9A22-481B-AD52-7EB061580CC8}">
      <dgm:prSet phldrT="[Text]" custT="1"/>
      <dgm:spPr/>
      <dgm:t>
        <a:bodyPr/>
        <a:lstStyle/>
        <a:p>
          <a:pPr algn="l"/>
          <a:r>
            <a:rPr lang="en-US" sz="1600" dirty="0"/>
            <a:t>Quantifying uncertainty</a:t>
          </a:r>
          <a:endParaRPr lang="en-ID" sz="1600" dirty="0"/>
        </a:p>
      </dgm:t>
    </dgm:pt>
    <dgm:pt modelId="{BD9270E3-57B1-45B8-BDC7-10BB559D79B7}" type="parTrans" cxnId="{C8774823-0B98-4B42-B5EA-766EC2584EC8}">
      <dgm:prSet/>
      <dgm:spPr/>
      <dgm:t>
        <a:bodyPr/>
        <a:lstStyle/>
        <a:p>
          <a:endParaRPr lang="en-ID"/>
        </a:p>
      </dgm:t>
    </dgm:pt>
    <dgm:pt modelId="{1D500612-ECE4-4038-A7EA-A8A8FF94D14C}" type="sibTrans" cxnId="{C8774823-0B98-4B42-B5EA-766EC2584EC8}">
      <dgm:prSet/>
      <dgm:spPr/>
      <dgm:t>
        <a:bodyPr/>
        <a:lstStyle/>
        <a:p>
          <a:endParaRPr lang="en-ID"/>
        </a:p>
      </dgm:t>
    </dgm:pt>
    <dgm:pt modelId="{633ECCD8-5E6C-4D0B-86D6-665FC3474557}">
      <dgm:prSet phldrT="[Text]" custT="1"/>
      <dgm:spPr/>
      <dgm:t>
        <a:bodyPr/>
        <a:lstStyle/>
        <a:p>
          <a:pPr algn="l"/>
          <a:r>
            <a:rPr lang="en-US" sz="1600" dirty="0"/>
            <a:t>Probabilistic reasoning</a:t>
          </a:r>
          <a:endParaRPr lang="en-ID" sz="1600" dirty="0"/>
        </a:p>
      </dgm:t>
    </dgm:pt>
    <dgm:pt modelId="{038D567E-2D63-4EE1-BB95-FE107D178DBB}" type="parTrans" cxnId="{E2788000-824F-40EF-968B-7BCA0B1C21FB}">
      <dgm:prSet/>
      <dgm:spPr/>
      <dgm:t>
        <a:bodyPr/>
        <a:lstStyle/>
        <a:p>
          <a:endParaRPr lang="en-ID"/>
        </a:p>
      </dgm:t>
    </dgm:pt>
    <dgm:pt modelId="{6C4DB1A1-E6CA-46F1-8015-3F1A9AAE983D}" type="sibTrans" cxnId="{E2788000-824F-40EF-968B-7BCA0B1C21FB}">
      <dgm:prSet/>
      <dgm:spPr/>
      <dgm:t>
        <a:bodyPr/>
        <a:lstStyle/>
        <a:p>
          <a:endParaRPr lang="en-ID"/>
        </a:p>
      </dgm:t>
    </dgm:pt>
    <dgm:pt modelId="{98521905-9D17-4F39-97CE-CD7ABE18AF69}">
      <dgm:prSet phldrT="[Text]" custT="1"/>
      <dgm:spPr/>
      <dgm:t>
        <a:bodyPr/>
        <a:lstStyle/>
        <a:p>
          <a:pPr algn="l"/>
          <a:r>
            <a:rPr lang="en-US" sz="1600" dirty="0"/>
            <a:t>Learning from examples</a:t>
          </a:r>
          <a:endParaRPr lang="en-ID" sz="1600" dirty="0"/>
        </a:p>
      </dgm:t>
    </dgm:pt>
    <dgm:pt modelId="{A0562DA9-8C32-4876-A7E5-07B7E90DBA51}" type="parTrans" cxnId="{CFCC7254-B04C-4020-AFF8-431456280F6E}">
      <dgm:prSet/>
      <dgm:spPr/>
      <dgm:t>
        <a:bodyPr/>
        <a:lstStyle/>
        <a:p>
          <a:endParaRPr lang="en-ID"/>
        </a:p>
      </dgm:t>
    </dgm:pt>
    <dgm:pt modelId="{3D6DC0B1-9D59-46F4-913B-2D7E7E9C084A}" type="sibTrans" cxnId="{CFCC7254-B04C-4020-AFF8-431456280F6E}">
      <dgm:prSet/>
      <dgm:spPr/>
      <dgm:t>
        <a:bodyPr/>
        <a:lstStyle/>
        <a:p>
          <a:endParaRPr lang="en-ID"/>
        </a:p>
      </dgm:t>
    </dgm:pt>
    <dgm:pt modelId="{A75C32EA-8791-4975-B721-6CC31ECAE4CD}">
      <dgm:prSet phldrT="[Text]" custT="1"/>
      <dgm:spPr/>
      <dgm:t>
        <a:bodyPr/>
        <a:lstStyle/>
        <a:p>
          <a:pPr algn="l"/>
          <a:r>
            <a:rPr lang="en-US" sz="1600" dirty="0"/>
            <a:t>Deep learning</a:t>
          </a:r>
          <a:endParaRPr lang="en-ID" sz="1600" dirty="0"/>
        </a:p>
      </dgm:t>
    </dgm:pt>
    <dgm:pt modelId="{8B61A805-008A-4727-BA94-0D3F2228ADA3}" type="parTrans" cxnId="{6E991665-62EE-4953-9AA0-F5ACC77FA0B1}">
      <dgm:prSet/>
      <dgm:spPr/>
      <dgm:t>
        <a:bodyPr/>
        <a:lstStyle/>
        <a:p>
          <a:endParaRPr lang="en-ID"/>
        </a:p>
      </dgm:t>
    </dgm:pt>
    <dgm:pt modelId="{10D9F826-8A39-4C36-AE01-FC26A33AA85F}" type="sibTrans" cxnId="{6E991665-62EE-4953-9AA0-F5ACC77FA0B1}">
      <dgm:prSet/>
      <dgm:spPr/>
      <dgm:t>
        <a:bodyPr/>
        <a:lstStyle/>
        <a:p>
          <a:endParaRPr lang="en-ID"/>
        </a:p>
      </dgm:t>
    </dgm:pt>
    <dgm:pt modelId="{7BB7FD87-DE46-40FB-8057-755A8D679A21}">
      <dgm:prSet phldrT="[Text]" custT="1"/>
      <dgm:spPr/>
      <dgm:t>
        <a:bodyPr/>
        <a:lstStyle/>
        <a:p>
          <a:pPr algn="l"/>
          <a:r>
            <a:rPr lang="en-US" sz="1600" dirty="0"/>
            <a:t>Reinforcement learning</a:t>
          </a:r>
          <a:endParaRPr lang="en-ID" sz="1600" dirty="0"/>
        </a:p>
      </dgm:t>
    </dgm:pt>
    <dgm:pt modelId="{7C7A0FA7-8448-4A50-B425-D2FC98FF7C04}" type="parTrans" cxnId="{1E7A9273-9148-4CC1-8FA0-D5E10E1776FD}">
      <dgm:prSet/>
      <dgm:spPr/>
      <dgm:t>
        <a:bodyPr/>
        <a:lstStyle/>
        <a:p>
          <a:endParaRPr lang="en-ID"/>
        </a:p>
      </dgm:t>
    </dgm:pt>
    <dgm:pt modelId="{85BB6BFD-4E94-48FD-9FB1-81F1608D63CD}" type="sibTrans" cxnId="{1E7A9273-9148-4CC1-8FA0-D5E10E1776FD}">
      <dgm:prSet/>
      <dgm:spPr/>
      <dgm:t>
        <a:bodyPr/>
        <a:lstStyle/>
        <a:p>
          <a:endParaRPr lang="en-ID"/>
        </a:p>
      </dgm:t>
    </dgm:pt>
    <dgm:pt modelId="{1C844B7A-15DF-4A55-961E-1D71ED351EB0}">
      <dgm:prSet phldrT="[Text]" custT="1"/>
      <dgm:spPr/>
      <dgm:t>
        <a:bodyPr/>
        <a:lstStyle/>
        <a:p>
          <a:pPr algn="l"/>
          <a:r>
            <a:rPr lang="en-US" sz="1600" dirty="0"/>
            <a:t>Robotics </a:t>
          </a:r>
          <a:endParaRPr lang="en-ID" sz="1600" dirty="0"/>
        </a:p>
      </dgm:t>
    </dgm:pt>
    <dgm:pt modelId="{141F5031-BFDE-4AC6-B0AC-0D30E7C91F4E}" type="parTrans" cxnId="{09FB65C3-9BE7-44A1-838E-69B190EE591F}">
      <dgm:prSet/>
      <dgm:spPr/>
      <dgm:t>
        <a:bodyPr/>
        <a:lstStyle/>
        <a:p>
          <a:endParaRPr lang="en-ID"/>
        </a:p>
      </dgm:t>
    </dgm:pt>
    <dgm:pt modelId="{B3FCEB9C-72D6-42CF-ACA3-A26595F0DCF3}" type="sibTrans" cxnId="{09FB65C3-9BE7-44A1-838E-69B190EE591F}">
      <dgm:prSet/>
      <dgm:spPr/>
      <dgm:t>
        <a:bodyPr/>
        <a:lstStyle/>
        <a:p>
          <a:endParaRPr lang="en-ID"/>
        </a:p>
      </dgm:t>
    </dgm:pt>
    <dgm:pt modelId="{DC7B98EF-6315-47A0-B4D7-7A4FA51BA475}">
      <dgm:prSet phldrT="[Text]" custT="1"/>
      <dgm:spPr/>
      <dgm:t>
        <a:bodyPr/>
        <a:lstStyle/>
        <a:p>
          <a:pPr algn="l"/>
          <a:r>
            <a:rPr lang="en-US" sz="1600" dirty="0"/>
            <a:t>Natural language processing</a:t>
          </a:r>
          <a:endParaRPr lang="en-ID" sz="1600" dirty="0"/>
        </a:p>
      </dgm:t>
    </dgm:pt>
    <dgm:pt modelId="{1028E65F-33B5-42DA-80F2-9BADC86F74EF}" type="parTrans" cxnId="{6E08FDE6-AAA5-4CC4-9B77-8B529C5333C1}">
      <dgm:prSet/>
      <dgm:spPr/>
      <dgm:t>
        <a:bodyPr/>
        <a:lstStyle/>
        <a:p>
          <a:endParaRPr lang="en-ID"/>
        </a:p>
      </dgm:t>
    </dgm:pt>
    <dgm:pt modelId="{860936DB-01E6-4AD4-8286-C75C60D9F4BD}" type="sibTrans" cxnId="{6E08FDE6-AAA5-4CC4-9B77-8B529C5333C1}">
      <dgm:prSet/>
      <dgm:spPr/>
      <dgm:t>
        <a:bodyPr/>
        <a:lstStyle/>
        <a:p>
          <a:endParaRPr lang="en-ID"/>
        </a:p>
      </dgm:t>
    </dgm:pt>
    <dgm:pt modelId="{A1719C0D-0B00-44A7-BBD2-D98DCE891872}">
      <dgm:prSet phldrT="[Text]" custT="1"/>
      <dgm:spPr/>
      <dgm:t>
        <a:bodyPr/>
        <a:lstStyle/>
        <a:p>
          <a:pPr algn="l"/>
          <a:r>
            <a:rPr lang="en-US" sz="1600" dirty="0"/>
            <a:t>Computer vision</a:t>
          </a:r>
          <a:endParaRPr lang="en-ID" sz="1600" dirty="0"/>
        </a:p>
      </dgm:t>
    </dgm:pt>
    <dgm:pt modelId="{7074F38D-E0FA-4BE8-A19C-3D1D00FC4F3F}" type="parTrans" cxnId="{EC058134-82F1-4CDA-8F68-B5C99D847394}">
      <dgm:prSet/>
      <dgm:spPr/>
      <dgm:t>
        <a:bodyPr/>
        <a:lstStyle/>
        <a:p>
          <a:endParaRPr lang="en-ID"/>
        </a:p>
      </dgm:t>
    </dgm:pt>
    <dgm:pt modelId="{5AC3CEF9-B511-449F-8455-EA621708E445}" type="sibTrans" cxnId="{EC058134-82F1-4CDA-8F68-B5C99D847394}">
      <dgm:prSet/>
      <dgm:spPr/>
      <dgm:t>
        <a:bodyPr/>
        <a:lstStyle/>
        <a:p>
          <a:endParaRPr lang="en-ID"/>
        </a:p>
      </dgm:t>
    </dgm:pt>
    <dgm:pt modelId="{F37742C1-AD2B-4D1D-87FF-9F9DE71B2EDC}">
      <dgm:prSet phldrT="[Text]" custT="1"/>
      <dgm:spPr/>
      <dgm:t>
        <a:bodyPr/>
        <a:lstStyle/>
        <a:p>
          <a:pPr algn="l"/>
          <a:r>
            <a:rPr lang="en-US" sz="1600" dirty="0"/>
            <a:t>Knowledge representation</a:t>
          </a:r>
          <a:endParaRPr lang="en-ID" sz="1600" dirty="0"/>
        </a:p>
      </dgm:t>
    </dgm:pt>
    <dgm:pt modelId="{87783C19-E4D9-47D9-84AF-4B33F02D98E7}" type="parTrans" cxnId="{BF92AF26-BA96-4C7C-A6E7-B56FC5D14E3F}">
      <dgm:prSet/>
      <dgm:spPr/>
      <dgm:t>
        <a:bodyPr/>
        <a:lstStyle/>
        <a:p>
          <a:endParaRPr lang="en-ID"/>
        </a:p>
      </dgm:t>
    </dgm:pt>
    <dgm:pt modelId="{04C67D54-DACF-4B93-AB9E-99F9CEE66CCE}" type="sibTrans" cxnId="{BF92AF26-BA96-4C7C-A6E7-B56FC5D14E3F}">
      <dgm:prSet/>
      <dgm:spPr/>
      <dgm:t>
        <a:bodyPr/>
        <a:lstStyle/>
        <a:p>
          <a:endParaRPr lang="en-ID"/>
        </a:p>
      </dgm:t>
    </dgm:pt>
    <dgm:pt modelId="{C3C15DA7-22E9-4C97-AF01-D634C5972BE7}" type="pres">
      <dgm:prSet presAssocID="{A6BE1F90-C716-4542-B671-4F46A7994174}" presName="diagram" presStyleCnt="0">
        <dgm:presLayoutVars>
          <dgm:chPref val="1"/>
          <dgm:dir/>
          <dgm:animOne val="branch"/>
          <dgm:animLvl val="lvl"/>
          <dgm:resizeHandles val="exact"/>
        </dgm:presLayoutVars>
      </dgm:prSet>
      <dgm:spPr/>
    </dgm:pt>
    <dgm:pt modelId="{43CB4C4A-5C83-4F3C-9170-3F29B11A3F10}" type="pres">
      <dgm:prSet presAssocID="{D8E0F3F7-2BA9-448A-9DD4-604DBF38ADBB}" presName="root1" presStyleCnt="0"/>
      <dgm:spPr/>
    </dgm:pt>
    <dgm:pt modelId="{EB77CE88-9805-4997-8B3C-E4582372E3ED}" type="pres">
      <dgm:prSet presAssocID="{D8E0F3F7-2BA9-448A-9DD4-604DBF38ADBB}" presName="LevelOneTextNode" presStyleLbl="node0" presStyleIdx="0" presStyleCnt="2" custScaleX="340830" custScaleY="604468">
        <dgm:presLayoutVars>
          <dgm:chPref val="3"/>
        </dgm:presLayoutVars>
      </dgm:prSet>
      <dgm:spPr/>
    </dgm:pt>
    <dgm:pt modelId="{F8884721-6562-4B03-A1BF-2AB674A24300}" type="pres">
      <dgm:prSet presAssocID="{D8E0F3F7-2BA9-448A-9DD4-604DBF38ADBB}" presName="level2hierChild" presStyleCnt="0"/>
      <dgm:spPr/>
    </dgm:pt>
    <dgm:pt modelId="{B19E00D5-B792-49CA-B85D-D2B9FF49FE29}" type="pres">
      <dgm:prSet presAssocID="{F0D4C644-BB6A-43CA-A500-D464EDFFA7B0}" presName="conn2-1" presStyleLbl="parChTrans1D2" presStyleIdx="0" presStyleCnt="6"/>
      <dgm:spPr/>
    </dgm:pt>
    <dgm:pt modelId="{B3EA7290-2913-4867-B44C-735C24AF465A}" type="pres">
      <dgm:prSet presAssocID="{F0D4C644-BB6A-43CA-A500-D464EDFFA7B0}" presName="connTx" presStyleLbl="parChTrans1D2" presStyleIdx="0" presStyleCnt="6"/>
      <dgm:spPr/>
    </dgm:pt>
    <dgm:pt modelId="{A1CC6CE6-4D58-4947-A94A-AABA9F2908F1}" type="pres">
      <dgm:prSet presAssocID="{42005C78-E4D7-415F-8276-81A99B643C55}" presName="root2" presStyleCnt="0"/>
      <dgm:spPr/>
    </dgm:pt>
    <dgm:pt modelId="{5ECA5A9E-FFA7-4C71-93C7-95C5F8F14DE0}" type="pres">
      <dgm:prSet presAssocID="{42005C78-E4D7-415F-8276-81A99B643C55}" presName="LevelTwoTextNode" presStyleLbl="node2" presStyleIdx="0" presStyleCnt="6" custScaleX="621605" custScaleY="168137">
        <dgm:presLayoutVars>
          <dgm:chPref val="3"/>
        </dgm:presLayoutVars>
      </dgm:prSet>
      <dgm:spPr/>
    </dgm:pt>
    <dgm:pt modelId="{980B900B-64B2-4872-887E-A577DE957456}" type="pres">
      <dgm:prSet presAssocID="{42005C78-E4D7-415F-8276-81A99B643C55}" presName="level3hierChild" presStyleCnt="0"/>
      <dgm:spPr/>
    </dgm:pt>
    <dgm:pt modelId="{1427AE05-2B34-4B4D-B551-7901783F0806}" type="pres">
      <dgm:prSet presAssocID="{D459F85C-524B-4307-A7CB-9A7E94C5A78E}" presName="conn2-1" presStyleLbl="parChTrans1D3" presStyleIdx="0" presStyleCnt="19"/>
      <dgm:spPr/>
    </dgm:pt>
    <dgm:pt modelId="{8E28CBE5-1488-4FE2-A397-3DF425846514}" type="pres">
      <dgm:prSet presAssocID="{D459F85C-524B-4307-A7CB-9A7E94C5A78E}" presName="connTx" presStyleLbl="parChTrans1D3" presStyleIdx="0" presStyleCnt="19"/>
      <dgm:spPr/>
    </dgm:pt>
    <dgm:pt modelId="{9ABC9A87-B8A6-4C2A-9F4A-8FCFE90B4846}" type="pres">
      <dgm:prSet presAssocID="{75F2C91A-3136-49AA-8075-9B95403712C5}" presName="root2" presStyleCnt="0"/>
      <dgm:spPr/>
    </dgm:pt>
    <dgm:pt modelId="{2825B440-4AF9-428A-B0B1-CC41282CE2B9}" type="pres">
      <dgm:prSet presAssocID="{75F2C91A-3136-49AA-8075-9B95403712C5}" presName="LevelTwoTextNode" presStyleLbl="node3" presStyleIdx="0" presStyleCnt="19" custScaleX="686447" custScaleY="190220">
        <dgm:presLayoutVars>
          <dgm:chPref val="3"/>
        </dgm:presLayoutVars>
      </dgm:prSet>
      <dgm:spPr/>
    </dgm:pt>
    <dgm:pt modelId="{96BBAFFE-50BA-4C3F-BB1C-0A6D66CC31D9}" type="pres">
      <dgm:prSet presAssocID="{75F2C91A-3136-49AA-8075-9B95403712C5}" presName="level3hierChild" presStyleCnt="0"/>
      <dgm:spPr/>
    </dgm:pt>
    <dgm:pt modelId="{8EAB1B09-1200-4593-B29C-96A93FB8E033}" type="pres">
      <dgm:prSet presAssocID="{B8A9F9E5-EF92-4257-969E-6F0F57C5EA9B}" presName="conn2-1" presStyleLbl="parChTrans1D3" presStyleIdx="1" presStyleCnt="19"/>
      <dgm:spPr/>
    </dgm:pt>
    <dgm:pt modelId="{49C3D7B1-033C-4FE8-BC01-3184DFC2BCD6}" type="pres">
      <dgm:prSet presAssocID="{B8A9F9E5-EF92-4257-969E-6F0F57C5EA9B}" presName="connTx" presStyleLbl="parChTrans1D3" presStyleIdx="1" presStyleCnt="19"/>
      <dgm:spPr/>
    </dgm:pt>
    <dgm:pt modelId="{177BB038-5DA4-4E86-A528-CF2EB1945D05}" type="pres">
      <dgm:prSet presAssocID="{ED91E78B-0B06-4713-97BC-00BBE20555C4}" presName="root2" presStyleCnt="0"/>
      <dgm:spPr/>
    </dgm:pt>
    <dgm:pt modelId="{700DCE68-2CA0-4B52-B7F4-786EC9F2B159}" type="pres">
      <dgm:prSet presAssocID="{ED91E78B-0B06-4713-97BC-00BBE20555C4}" presName="LevelTwoTextNode" presStyleLbl="node3" presStyleIdx="1" presStyleCnt="19" custScaleX="686447" custScaleY="179271">
        <dgm:presLayoutVars>
          <dgm:chPref val="3"/>
        </dgm:presLayoutVars>
      </dgm:prSet>
      <dgm:spPr/>
    </dgm:pt>
    <dgm:pt modelId="{C2978306-89A3-49A6-95D1-DCFC44DCBCE2}" type="pres">
      <dgm:prSet presAssocID="{ED91E78B-0B06-4713-97BC-00BBE20555C4}" presName="level3hierChild" presStyleCnt="0"/>
      <dgm:spPr/>
    </dgm:pt>
    <dgm:pt modelId="{B26CDB9A-F126-4461-BE54-A9A9E8EE6D91}" type="pres">
      <dgm:prSet presAssocID="{E9179F9D-4F30-44F0-9BC1-499BA8B8B81F}" presName="conn2-1" presStyleLbl="parChTrans1D2" presStyleIdx="1" presStyleCnt="6"/>
      <dgm:spPr/>
    </dgm:pt>
    <dgm:pt modelId="{9CD4EE27-3BF5-438D-A9B6-55A228DD9941}" type="pres">
      <dgm:prSet presAssocID="{E9179F9D-4F30-44F0-9BC1-499BA8B8B81F}" presName="connTx" presStyleLbl="parChTrans1D2" presStyleIdx="1" presStyleCnt="6"/>
      <dgm:spPr/>
    </dgm:pt>
    <dgm:pt modelId="{C5674BFA-B296-4F00-AB92-505E6F0B0FC3}" type="pres">
      <dgm:prSet presAssocID="{15C123BF-FAF5-4975-86BF-C01E4F207C25}" presName="root2" presStyleCnt="0"/>
      <dgm:spPr/>
    </dgm:pt>
    <dgm:pt modelId="{47478DB7-AF41-4550-8163-9408A7C12DDE}" type="pres">
      <dgm:prSet presAssocID="{15C123BF-FAF5-4975-86BF-C01E4F207C25}" presName="LevelTwoTextNode" presStyleLbl="node2" presStyleIdx="1" presStyleCnt="6" custScaleX="621605" custScaleY="168137">
        <dgm:presLayoutVars>
          <dgm:chPref val="3"/>
        </dgm:presLayoutVars>
      </dgm:prSet>
      <dgm:spPr/>
    </dgm:pt>
    <dgm:pt modelId="{0536CACE-EA41-4945-A43B-1515B85E9868}" type="pres">
      <dgm:prSet presAssocID="{15C123BF-FAF5-4975-86BF-C01E4F207C25}" presName="level3hierChild" presStyleCnt="0"/>
      <dgm:spPr/>
    </dgm:pt>
    <dgm:pt modelId="{940709D4-3C57-49CB-AF68-3F2640FDA3F3}" type="pres">
      <dgm:prSet presAssocID="{7514BB04-0CA7-46CE-8B27-3C4BDE25BE8E}" presName="conn2-1" presStyleLbl="parChTrans1D3" presStyleIdx="2" presStyleCnt="19"/>
      <dgm:spPr/>
    </dgm:pt>
    <dgm:pt modelId="{61977AEF-D14F-4A06-AAA5-3A0B89262DB5}" type="pres">
      <dgm:prSet presAssocID="{7514BB04-0CA7-46CE-8B27-3C4BDE25BE8E}" presName="connTx" presStyleLbl="parChTrans1D3" presStyleIdx="2" presStyleCnt="19"/>
      <dgm:spPr/>
    </dgm:pt>
    <dgm:pt modelId="{46C8F653-A1F2-4709-8C7E-2950A54437EE}" type="pres">
      <dgm:prSet presAssocID="{406D0B25-CC50-4BA9-AF77-EC339266F144}" presName="root2" presStyleCnt="0"/>
      <dgm:spPr/>
    </dgm:pt>
    <dgm:pt modelId="{A1EB6EA9-0AF3-4B4C-8050-D09CF43DB863}" type="pres">
      <dgm:prSet presAssocID="{406D0B25-CC50-4BA9-AF77-EC339266F144}" presName="LevelTwoTextNode" presStyleLbl="node3" presStyleIdx="2" presStyleCnt="19" custScaleX="822151" custScaleY="160594">
        <dgm:presLayoutVars>
          <dgm:chPref val="3"/>
        </dgm:presLayoutVars>
      </dgm:prSet>
      <dgm:spPr/>
    </dgm:pt>
    <dgm:pt modelId="{EEB4E503-8351-46A7-BCCF-1456EAC3E91B}" type="pres">
      <dgm:prSet presAssocID="{406D0B25-CC50-4BA9-AF77-EC339266F144}" presName="level3hierChild" presStyleCnt="0"/>
      <dgm:spPr/>
    </dgm:pt>
    <dgm:pt modelId="{52F6AF51-9F8D-4F00-9C9C-077C77052F87}" type="pres">
      <dgm:prSet presAssocID="{C3C66331-19A5-42C8-A980-1360F3D70CAA}" presName="conn2-1" presStyleLbl="parChTrans1D3" presStyleIdx="3" presStyleCnt="19"/>
      <dgm:spPr/>
    </dgm:pt>
    <dgm:pt modelId="{CB4A6CE1-9642-41D0-83F5-BDCF41FE383E}" type="pres">
      <dgm:prSet presAssocID="{C3C66331-19A5-42C8-A980-1360F3D70CAA}" presName="connTx" presStyleLbl="parChTrans1D3" presStyleIdx="3" presStyleCnt="19"/>
      <dgm:spPr/>
    </dgm:pt>
    <dgm:pt modelId="{AFCB82FF-24A9-44EF-9C80-CEE82FD1FACF}" type="pres">
      <dgm:prSet presAssocID="{7F613C99-9DD4-4D69-B842-572D91FCE885}" presName="root2" presStyleCnt="0"/>
      <dgm:spPr/>
    </dgm:pt>
    <dgm:pt modelId="{22E87B5A-CA0E-42C3-8E7C-2241A634CE8B}" type="pres">
      <dgm:prSet presAssocID="{7F613C99-9DD4-4D69-B842-572D91FCE885}" presName="LevelTwoTextNode" presStyleLbl="node3" presStyleIdx="3" presStyleCnt="19" custScaleX="822151" custScaleY="160594">
        <dgm:presLayoutVars>
          <dgm:chPref val="3"/>
        </dgm:presLayoutVars>
      </dgm:prSet>
      <dgm:spPr/>
    </dgm:pt>
    <dgm:pt modelId="{09A5B1D1-833A-48F1-BE1A-DB2FF13EA09B}" type="pres">
      <dgm:prSet presAssocID="{7F613C99-9DD4-4D69-B842-572D91FCE885}" presName="level3hierChild" presStyleCnt="0"/>
      <dgm:spPr/>
    </dgm:pt>
    <dgm:pt modelId="{399AD02B-2C13-486F-8171-906F0C804837}" type="pres">
      <dgm:prSet presAssocID="{4EA356FF-8E83-44F9-99DE-D1077D347E15}" presName="conn2-1" presStyleLbl="parChTrans1D3" presStyleIdx="4" presStyleCnt="19"/>
      <dgm:spPr/>
    </dgm:pt>
    <dgm:pt modelId="{CFD21FE0-6970-4F4A-8D3F-84BA800779D5}" type="pres">
      <dgm:prSet presAssocID="{4EA356FF-8E83-44F9-99DE-D1077D347E15}" presName="connTx" presStyleLbl="parChTrans1D3" presStyleIdx="4" presStyleCnt="19"/>
      <dgm:spPr/>
    </dgm:pt>
    <dgm:pt modelId="{406E8992-DC51-4615-BCF9-2AB46BB2F03D}" type="pres">
      <dgm:prSet presAssocID="{771C85D2-F59B-4393-88F3-F4F0B6912598}" presName="root2" presStyleCnt="0"/>
      <dgm:spPr/>
    </dgm:pt>
    <dgm:pt modelId="{B9381B1A-30A5-4EDE-97D7-D38F9F01D848}" type="pres">
      <dgm:prSet presAssocID="{771C85D2-F59B-4393-88F3-F4F0B6912598}" presName="LevelTwoTextNode" presStyleLbl="node3" presStyleIdx="4" presStyleCnt="19" custScaleX="822151" custScaleY="160594">
        <dgm:presLayoutVars>
          <dgm:chPref val="3"/>
        </dgm:presLayoutVars>
      </dgm:prSet>
      <dgm:spPr/>
    </dgm:pt>
    <dgm:pt modelId="{A48E9253-074C-4519-8264-1E926195E28E}" type="pres">
      <dgm:prSet presAssocID="{771C85D2-F59B-4393-88F3-F4F0B6912598}" presName="level3hierChild" presStyleCnt="0"/>
      <dgm:spPr/>
    </dgm:pt>
    <dgm:pt modelId="{B2E2A082-6F44-4166-846D-516B7EFD70F6}" type="pres">
      <dgm:prSet presAssocID="{2693E9E6-8FC2-469A-AB5B-EB7B4945A747}" presName="conn2-1" presStyleLbl="parChTrans1D3" presStyleIdx="5" presStyleCnt="19"/>
      <dgm:spPr/>
    </dgm:pt>
    <dgm:pt modelId="{573DE0AF-09DE-4A0F-8FC4-0255D7283320}" type="pres">
      <dgm:prSet presAssocID="{2693E9E6-8FC2-469A-AB5B-EB7B4945A747}" presName="connTx" presStyleLbl="parChTrans1D3" presStyleIdx="5" presStyleCnt="19"/>
      <dgm:spPr/>
    </dgm:pt>
    <dgm:pt modelId="{1CA10C22-BDDC-4002-BC0A-551E295FA266}" type="pres">
      <dgm:prSet presAssocID="{0E834DA8-1116-4EF4-B221-ECFF4F71CBA6}" presName="root2" presStyleCnt="0"/>
      <dgm:spPr/>
    </dgm:pt>
    <dgm:pt modelId="{F82D3CF3-D001-45D4-9B88-0FE1A70FFEDE}" type="pres">
      <dgm:prSet presAssocID="{0E834DA8-1116-4EF4-B221-ECFF4F71CBA6}" presName="LevelTwoTextNode" presStyleLbl="node3" presStyleIdx="5" presStyleCnt="19" custScaleX="827989" custScaleY="177125">
        <dgm:presLayoutVars>
          <dgm:chPref val="3"/>
        </dgm:presLayoutVars>
      </dgm:prSet>
      <dgm:spPr/>
    </dgm:pt>
    <dgm:pt modelId="{3BC20CCC-8D60-4847-B211-2EFDC11DA628}" type="pres">
      <dgm:prSet presAssocID="{0E834DA8-1116-4EF4-B221-ECFF4F71CBA6}" presName="level3hierChild" presStyleCnt="0"/>
      <dgm:spPr/>
    </dgm:pt>
    <dgm:pt modelId="{5A1B882E-98B9-4754-AADA-630EFB75A6AF}" type="pres">
      <dgm:prSet presAssocID="{6E6CBDBF-786A-40B4-AD68-1B9373347225}" presName="conn2-1" presStyleLbl="parChTrans1D2" presStyleIdx="2" presStyleCnt="6"/>
      <dgm:spPr/>
    </dgm:pt>
    <dgm:pt modelId="{24FAF2EA-F554-4B05-84C5-88092AC8B3E1}" type="pres">
      <dgm:prSet presAssocID="{6E6CBDBF-786A-40B4-AD68-1B9373347225}" presName="connTx" presStyleLbl="parChTrans1D2" presStyleIdx="2" presStyleCnt="6"/>
      <dgm:spPr/>
    </dgm:pt>
    <dgm:pt modelId="{7D4F7475-194F-4ED3-A3D6-215A0EC5753A}" type="pres">
      <dgm:prSet presAssocID="{026CF563-0F76-434C-B62E-F8CBEFC0B0ED}" presName="root2" presStyleCnt="0"/>
      <dgm:spPr/>
    </dgm:pt>
    <dgm:pt modelId="{7BC213CF-EC8E-4714-B0BB-F725E4C47E77}" type="pres">
      <dgm:prSet presAssocID="{026CF563-0F76-434C-B62E-F8CBEFC0B0ED}" presName="LevelTwoTextNode" presStyleLbl="node2" presStyleIdx="2" presStyleCnt="6" custScaleX="621605" custScaleY="253977">
        <dgm:presLayoutVars>
          <dgm:chPref val="3"/>
        </dgm:presLayoutVars>
      </dgm:prSet>
      <dgm:spPr/>
    </dgm:pt>
    <dgm:pt modelId="{38334EDC-418A-4976-A75F-5E90BCA503BC}" type="pres">
      <dgm:prSet presAssocID="{026CF563-0F76-434C-B62E-F8CBEFC0B0ED}" presName="level3hierChild" presStyleCnt="0"/>
      <dgm:spPr/>
    </dgm:pt>
    <dgm:pt modelId="{7544C0FA-B03D-40B1-A389-B045547749D6}" type="pres">
      <dgm:prSet presAssocID="{95CF4753-4934-4AE1-AEA9-F3E7FF5A852A}" presName="conn2-1" presStyleLbl="parChTrans1D3" presStyleIdx="6" presStyleCnt="19"/>
      <dgm:spPr/>
    </dgm:pt>
    <dgm:pt modelId="{9D379821-1EBD-492F-8FD2-CF4B65E151A6}" type="pres">
      <dgm:prSet presAssocID="{95CF4753-4934-4AE1-AEA9-F3E7FF5A852A}" presName="connTx" presStyleLbl="parChTrans1D3" presStyleIdx="6" presStyleCnt="19"/>
      <dgm:spPr/>
    </dgm:pt>
    <dgm:pt modelId="{E9468579-B22F-4828-8AE6-024395B666D6}" type="pres">
      <dgm:prSet presAssocID="{E64AEC97-ED2A-41FC-B29D-78466AF68D63}" presName="root2" presStyleCnt="0"/>
      <dgm:spPr/>
    </dgm:pt>
    <dgm:pt modelId="{614E5C2B-67C1-46D4-8D3E-59D94778C3B1}" type="pres">
      <dgm:prSet presAssocID="{E64AEC97-ED2A-41FC-B29D-78466AF68D63}" presName="LevelTwoTextNode" presStyleLbl="node3" presStyleIdx="6" presStyleCnt="19" custScaleX="605040" custScaleY="147000">
        <dgm:presLayoutVars>
          <dgm:chPref val="3"/>
        </dgm:presLayoutVars>
      </dgm:prSet>
      <dgm:spPr/>
    </dgm:pt>
    <dgm:pt modelId="{219153A0-5AE9-4B48-B7D0-7B8B80414FDB}" type="pres">
      <dgm:prSet presAssocID="{E64AEC97-ED2A-41FC-B29D-78466AF68D63}" presName="level3hierChild" presStyleCnt="0"/>
      <dgm:spPr/>
    </dgm:pt>
    <dgm:pt modelId="{4EC47666-FAC2-475E-9034-FFDD52830CB2}" type="pres">
      <dgm:prSet presAssocID="{080FD32D-04EB-4035-88FD-AE711DDA9C1A}" presName="conn2-1" presStyleLbl="parChTrans1D3" presStyleIdx="7" presStyleCnt="19"/>
      <dgm:spPr/>
    </dgm:pt>
    <dgm:pt modelId="{7E16A91F-4214-46DB-9FAF-363FF7C5EE00}" type="pres">
      <dgm:prSet presAssocID="{080FD32D-04EB-4035-88FD-AE711DDA9C1A}" presName="connTx" presStyleLbl="parChTrans1D3" presStyleIdx="7" presStyleCnt="19"/>
      <dgm:spPr/>
    </dgm:pt>
    <dgm:pt modelId="{C3BB892F-DCBA-403C-A4B7-00E4AEAEDB9F}" type="pres">
      <dgm:prSet presAssocID="{F96A3EC4-145D-4718-948F-2EA1628824CB}" presName="root2" presStyleCnt="0"/>
      <dgm:spPr/>
    </dgm:pt>
    <dgm:pt modelId="{428DF83C-640B-4128-B873-C92A6B024D87}" type="pres">
      <dgm:prSet presAssocID="{F96A3EC4-145D-4718-948F-2EA1628824CB}" presName="LevelTwoTextNode" presStyleLbl="node3" presStyleIdx="7" presStyleCnt="19" custScaleX="605040" custScaleY="173980">
        <dgm:presLayoutVars>
          <dgm:chPref val="3"/>
        </dgm:presLayoutVars>
      </dgm:prSet>
      <dgm:spPr/>
    </dgm:pt>
    <dgm:pt modelId="{7D507306-6FA9-4F2E-AFE9-BC8FD143DC83}" type="pres">
      <dgm:prSet presAssocID="{F96A3EC4-145D-4718-948F-2EA1628824CB}" presName="level3hierChild" presStyleCnt="0"/>
      <dgm:spPr/>
    </dgm:pt>
    <dgm:pt modelId="{9D77F8D3-5CF6-4896-B78C-17B44C622CB4}" type="pres">
      <dgm:prSet presAssocID="{21D240F9-6DC9-47AE-AAFB-7CF0E88DC71E}" presName="conn2-1" presStyleLbl="parChTrans1D3" presStyleIdx="8" presStyleCnt="19"/>
      <dgm:spPr/>
    </dgm:pt>
    <dgm:pt modelId="{27BAA134-8C23-42EF-A68F-E91BCB68FC8B}" type="pres">
      <dgm:prSet presAssocID="{21D240F9-6DC9-47AE-AAFB-7CF0E88DC71E}" presName="connTx" presStyleLbl="parChTrans1D3" presStyleIdx="8" presStyleCnt="19"/>
      <dgm:spPr/>
    </dgm:pt>
    <dgm:pt modelId="{D01756AE-1FA9-47E2-A484-F04BC55708D7}" type="pres">
      <dgm:prSet presAssocID="{27840BCF-AB52-4B8C-A81C-F6A14F3756DF}" presName="root2" presStyleCnt="0"/>
      <dgm:spPr/>
    </dgm:pt>
    <dgm:pt modelId="{4A0AB1D7-1F43-48B1-8D87-B190C7588BB1}" type="pres">
      <dgm:prSet presAssocID="{27840BCF-AB52-4B8C-A81C-F6A14F3756DF}" presName="LevelTwoTextNode" presStyleLbl="node3" presStyleIdx="8" presStyleCnt="19" custScaleX="686447" custScaleY="155829">
        <dgm:presLayoutVars>
          <dgm:chPref val="3"/>
        </dgm:presLayoutVars>
      </dgm:prSet>
      <dgm:spPr/>
    </dgm:pt>
    <dgm:pt modelId="{A6E27E7E-1E7B-4E2B-A8B8-A0DD198B86A3}" type="pres">
      <dgm:prSet presAssocID="{27840BCF-AB52-4B8C-A81C-F6A14F3756DF}" presName="level3hierChild" presStyleCnt="0"/>
      <dgm:spPr/>
    </dgm:pt>
    <dgm:pt modelId="{B7D54565-2CB5-4FE9-B58B-9B2A60364243}" type="pres">
      <dgm:prSet presAssocID="{87783C19-E4D9-47D9-84AF-4B33F02D98E7}" presName="conn2-1" presStyleLbl="parChTrans1D3" presStyleIdx="9" presStyleCnt="19"/>
      <dgm:spPr/>
    </dgm:pt>
    <dgm:pt modelId="{A50002D6-3864-4224-9100-72CD06331DBC}" type="pres">
      <dgm:prSet presAssocID="{87783C19-E4D9-47D9-84AF-4B33F02D98E7}" presName="connTx" presStyleLbl="parChTrans1D3" presStyleIdx="9" presStyleCnt="19"/>
      <dgm:spPr/>
    </dgm:pt>
    <dgm:pt modelId="{B2B885BA-AD23-4ED7-93DD-4356780BFA4E}" type="pres">
      <dgm:prSet presAssocID="{F37742C1-AD2B-4D1D-87FF-9F9DE71B2EDC}" presName="root2" presStyleCnt="0"/>
      <dgm:spPr/>
    </dgm:pt>
    <dgm:pt modelId="{B55396BE-C6E6-4A58-B579-C0BD62CB632C}" type="pres">
      <dgm:prSet presAssocID="{F37742C1-AD2B-4D1D-87FF-9F9DE71B2EDC}" presName="LevelTwoTextNode" presStyleLbl="node3" presStyleIdx="9" presStyleCnt="19" custScaleX="686766" custScaleY="148570">
        <dgm:presLayoutVars>
          <dgm:chPref val="3"/>
        </dgm:presLayoutVars>
      </dgm:prSet>
      <dgm:spPr/>
    </dgm:pt>
    <dgm:pt modelId="{5F3172BD-24B1-41CF-860F-7F1B7024EC5E}" type="pres">
      <dgm:prSet presAssocID="{F37742C1-AD2B-4D1D-87FF-9F9DE71B2EDC}" presName="level3hierChild" presStyleCnt="0"/>
      <dgm:spPr/>
    </dgm:pt>
    <dgm:pt modelId="{57619A05-5815-478E-A194-61D5DE40B4FD}" type="pres">
      <dgm:prSet presAssocID="{0BCD030E-87A7-4828-A5F3-ED7484BD3D7F}" presName="conn2-1" presStyleLbl="parChTrans1D3" presStyleIdx="10" presStyleCnt="19"/>
      <dgm:spPr/>
    </dgm:pt>
    <dgm:pt modelId="{B4DB6552-D6AC-4060-B595-C9375462B187}" type="pres">
      <dgm:prSet presAssocID="{0BCD030E-87A7-4828-A5F3-ED7484BD3D7F}" presName="connTx" presStyleLbl="parChTrans1D3" presStyleIdx="10" presStyleCnt="19"/>
      <dgm:spPr/>
    </dgm:pt>
    <dgm:pt modelId="{07653BEF-2E46-475B-9ED2-F99D3DCEB92C}" type="pres">
      <dgm:prSet presAssocID="{B302EACC-4349-4D03-85E6-F02B937417B4}" presName="root2" presStyleCnt="0"/>
      <dgm:spPr/>
    </dgm:pt>
    <dgm:pt modelId="{1D0978C4-D83F-4CDA-AAAE-8262C6F935E8}" type="pres">
      <dgm:prSet presAssocID="{B302EACC-4349-4D03-85E6-F02B937417B4}" presName="LevelTwoTextNode" presStyleLbl="node3" presStyleIdx="10" presStyleCnt="19" custScaleX="681695" custScaleY="157463">
        <dgm:presLayoutVars>
          <dgm:chPref val="3"/>
        </dgm:presLayoutVars>
      </dgm:prSet>
      <dgm:spPr/>
    </dgm:pt>
    <dgm:pt modelId="{630CEC61-E03C-47D4-8892-9F76C4584983}" type="pres">
      <dgm:prSet presAssocID="{B302EACC-4349-4D03-85E6-F02B937417B4}" presName="level3hierChild" presStyleCnt="0"/>
      <dgm:spPr/>
    </dgm:pt>
    <dgm:pt modelId="{D58972FE-7A48-4DE0-870E-369D35477CCD}" type="pres">
      <dgm:prSet presAssocID="{5B9BEE76-753B-40F6-B7FF-E0600F95979E}" presName="conn2-1" presStyleLbl="parChTrans1D2" presStyleIdx="3" presStyleCnt="6"/>
      <dgm:spPr/>
    </dgm:pt>
    <dgm:pt modelId="{FF79A333-FDD8-4B15-9AA2-6BBF29028700}" type="pres">
      <dgm:prSet presAssocID="{5B9BEE76-753B-40F6-B7FF-E0600F95979E}" presName="connTx" presStyleLbl="parChTrans1D2" presStyleIdx="3" presStyleCnt="6"/>
      <dgm:spPr/>
    </dgm:pt>
    <dgm:pt modelId="{51258641-0E5E-48B8-A239-FF2AA0E03E02}" type="pres">
      <dgm:prSet presAssocID="{A1470A4B-6CA7-4B3A-AC73-AC2D0817E883}" presName="root2" presStyleCnt="0"/>
      <dgm:spPr/>
    </dgm:pt>
    <dgm:pt modelId="{F875E4F2-CB4B-4B9A-ABF4-6B44F43DFC4E}" type="pres">
      <dgm:prSet presAssocID="{A1470A4B-6CA7-4B3A-AC73-AC2D0817E883}" presName="LevelTwoTextNode" presStyleLbl="node2" presStyleIdx="3" presStyleCnt="6" custScaleX="621605" custScaleY="219485">
        <dgm:presLayoutVars>
          <dgm:chPref val="3"/>
        </dgm:presLayoutVars>
      </dgm:prSet>
      <dgm:spPr/>
    </dgm:pt>
    <dgm:pt modelId="{00157542-6433-4AF6-9BA4-64F89663CD5B}" type="pres">
      <dgm:prSet presAssocID="{A1470A4B-6CA7-4B3A-AC73-AC2D0817E883}" presName="level3hierChild" presStyleCnt="0"/>
      <dgm:spPr/>
    </dgm:pt>
    <dgm:pt modelId="{5BA15308-C4A1-4567-B556-B9F641A05B43}" type="pres">
      <dgm:prSet presAssocID="{BD9270E3-57B1-45B8-BDC7-10BB559D79B7}" presName="conn2-1" presStyleLbl="parChTrans1D3" presStyleIdx="11" presStyleCnt="19"/>
      <dgm:spPr/>
    </dgm:pt>
    <dgm:pt modelId="{64AD346A-45DA-44D1-AF91-B4B1619637B0}" type="pres">
      <dgm:prSet presAssocID="{BD9270E3-57B1-45B8-BDC7-10BB559D79B7}" presName="connTx" presStyleLbl="parChTrans1D3" presStyleIdx="11" presStyleCnt="19"/>
      <dgm:spPr/>
    </dgm:pt>
    <dgm:pt modelId="{71C26840-7A8D-4A16-B622-ACD1D2602C86}" type="pres">
      <dgm:prSet presAssocID="{F0AD2110-9A22-481B-AD52-7EB061580CC8}" presName="root2" presStyleCnt="0"/>
      <dgm:spPr/>
    </dgm:pt>
    <dgm:pt modelId="{BCDCB163-7B51-46E8-81E0-452F64E5BA53}" type="pres">
      <dgm:prSet presAssocID="{F0AD2110-9A22-481B-AD52-7EB061580CC8}" presName="LevelTwoTextNode" presStyleLbl="node3" presStyleIdx="11" presStyleCnt="19" custScaleX="673675" custScaleY="175664">
        <dgm:presLayoutVars>
          <dgm:chPref val="3"/>
        </dgm:presLayoutVars>
      </dgm:prSet>
      <dgm:spPr/>
    </dgm:pt>
    <dgm:pt modelId="{D8049FAA-D8E8-4A1C-93E3-DC67DB98830D}" type="pres">
      <dgm:prSet presAssocID="{F0AD2110-9A22-481B-AD52-7EB061580CC8}" presName="level3hierChild" presStyleCnt="0"/>
      <dgm:spPr/>
    </dgm:pt>
    <dgm:pt modelId="{96A54CA1-BFEE-4884-B8BD-550312E74EF7}" type="pres">
      <dgm:prSet presAssocID="{038D567E-2D63-4EE1-BB95-FE107D178DBB}" presName="conn2-1" presStyleLbl="parChTrans1D3" presStyleIdx="12" presStyleCnt="19"/>
      <dgm:spPr/>
    </dgm:pt>
    <dgm:pt modelId="{25C738F7-CBF4-46A9-8075-A7A1A19BA84B}" type="pres">
      <dgm:prSet presAssocID="{038D567E-2D63-4EE1-BB95-FE107D178DBB}" presName="connTx" presStyleLbl="parChTrans1D3" presStyleIdx="12" presStyleCnt="19"/>
      <dgm:spPr/>
    </dgm:pt>
    <dgm:pt modelId="{9F338F22-D482-4833-88F6-CFC45742B2CF}" type="pres">
      <dgm:prSet presAssocID="{633ECCD8-5E6C-4D0B-86D6-665FC3474557}" presName="root2" presStyleCnt="0"/>
      <dgm:spPr/>
    </dgm:pt>
    <dgm:pt modelId="{73CF4080-C8FB-41F1-AF4E-E6834B8AFD69}" type="pres">
      <dgm:prSet presAssocID="{633ECCD8-5E6C-4D0B-86D6-665FC3474557}" presName="LevelTwoTextNode" presStyleLbl="node3" presStyleIdx="12" presStyleCnt="19" custScaleX="673675" custScaleY="170692">
        <dgm:presLayoutVars>
          <dgm:chPref val="3"/>
        </dgm:presLayoutVars>
      </dgm:prSet>
      <dgm:spPr/>
    </dgm:pt>
    <dgm:pt modelId="{CB07D469-6B8C-466B-BAD7-81DAD5C36B4A}" type="pres">
      <dgm:prSet presAssocID="{633ECCD8-5E6C-4D0B-86D6-665FC3474557}" presName="level3hierChild" presStyleCnt="0"/>
      <dgm:spPr/>
    </dgm:pt>
    <dgm:pt modelId="{59E4DD08-A513-49B4-8664-9F6646F1C2B2}" type="pres">
      <dgm:prSet presAssocID="{7DCD4DC6-6862-4366-97B7-F611721FF8BD}" presName="root1" presStyleCnt="0"/>
      <dgm:spPr/>
    </dgm:pt>
    <dgm:pt modelId="{3E34764D-1DB3-4AE3-96A6-E7C766EAFC8D}" type="pres">
      <dgm:prSet presAssocID="{7DCD4DC6-6862-4366-97B7-F611721FF8BD}" presName="LevelOneTextNode" presStyleLbl="node0" presStyleIdx="1" presStyleCnt="2" custScaleX="229756" custScaleY="383336">
        <dgm:presLayoutVars>
          <dgm:chPref val="3"/>
        </dgm:presLayoutVars>
      </dgm:prSet>
      <dgm:spPr/>
    </dgm:pt>
    <dgm:pt modelId="{7EEB9D97-6405-47BE-A4C5-3278B45C966E}" type="pres">
      <dgm:prSet presAssocID="{7DCD4DC6-6862-4366-97B7-F611721FF8BD}" presName="level2hierChild" presStyleCnt="0"/>
      <dgm:spPr/>
    </dgm:pt>
    <dgm:pt modelId="{1BAA4660-A17A-4049-B358-FCE2C20BED2B}" type="pres">
      <dgm:prSet presAssocID="{6F7A0A09-10F8-4883-B912-7EB923513B41}" presName="conn2-1" presStyleLbl="parChTrans1D2" presStyleIdx="4" presStyleCnt="6"/>
      <dgm:spPr/>
    </dgm:pt>
    <dgm:pt modelId="{9043F2C1-9D80-4E5A-8639-A61151BD5236}" type="pres">
      <dgm:prSet presAssocID="{6F7A0A09-10F8-4883-B912-7EB923513B41}" presName="connTx" presStyleLbl="parChTrans1D2" presStyleIdx="4" presStyleCnt="6"/>
      <dgm:spPr/>
    </dgm:pt>
    <dgm:pt modelId="{9A3A37CA-1FF7-4982-B8D6-6B6F32EE5E13}" type="pres">
      <dgm:prSet presAssocID="{EEC7FB62-176F-4F16-B452-7CF292DFBD5A}" presName="root2" presStyleCnt="0"/>
      <dgm:spPr/>
    </dgm:pt>
    <dgm:pt modelId="{D479C1F7-9B9E-43F5-9A07-7DE4FDF11011}" type="pres">
      <dgm:prSet presAssocID="{EEC7FB62-176F-4F16-B452-7CF292DFBD5A}" presName="LevelTwoTextNode" presStyleLbl="node2" presStyleIdx="4" presStyleCnt="6" custScaleX="599895" custScaleY="253278">
        <dgm:presLayoutVars>
          <dgm:chPref val="3"/>
        </dgm:presLayoutVars>
      </dgm:prSet>
      <dgm:spPr/>
    </dgm:pt>
    <dgm:pt modelId="{6A7EF056-BB8E-403E-BE4F-2408EAD6512B}" type="pres">
      <dgm:prSet presAssocID="{EEC7FB62-176F-4F16-B452-7CF292DFBD5A}" presName="level3hierChild" presStyleCnt="0"/>
      <dgm:spPr/>
    </dgm:pt>
    <dgm:pt modelId="{38B79D81-C517-48AE-A7C3-A041DB06A385}" type="pres">
      <dgm:prSet presAssocID="{A0562DA9-8C32-4876-A7E5-07B7E90DBA51}" presName="conn2-1" presStyleLbl="parChTrans1D3" presStyleIdx="13" presStyleCnt="19"/>
      <dgm:spPr/>
    </dgm:pt>
    <dgm:pt modelId="{7869B8AB-5FBD-4B8E-B5F9-1E4586CDFDD9}" type="pres">
      <dgm:prSet presAssocID="{A0562DA9-8C32-4876-A7E5-07B7E90DBA51}" presName="connTx" presStyleLbl="parChTrans1D3" presStyleIdx="13" presStyleCnt="19"/>
      <dgm:spPr/>
    </dgm:pt>
    <dgm:pt modelId="{0257584D-56CF-48A5-BF09-936ACB827981}" type="pres">
      <dgm:prSet presAssocID="{98521905-9D17-4F39-97CE-CD7ABE18AF69}" presName="root2" presStyleCnt="0"/>
      <dgm:spPr/>
    </dgm:pt>
    <dgm:pt modelId="{7F41AF34-18D2-40CF-9E65-86D6A13746D3}" type="pres">
      <dgm:prSet presAssocID="{98521905-9D17-4F39-97CE-CD7ABE18AF69}" presName="LevelTwoTextNode" presStyleLbl="node3" presStyleIdx="13" presStyleCnt="19" custScaleX="575152" custScaleY="136866">
        <dgm:presLayoutVars>
          <dgm:chPref val="3"/>
        </dgm:presLayoutVars>
      </dgm:prSet>
      <dgm:spPr/>
    </dgm:pt>
    <dgm:pt modelId="{F41F21E7-713D-4C0A-B2B2-83B51157BC7B}" type="pres">
      <dgm:prSet presAssocID="{98521905-9D17-4F39-97CE-CD7ABE18AF69}" presName="level3hierChild" presStyleCnt="0"/>
      <dgm:spPr/>
    </dgm:pt>
    <dgm:pt modelId="{5A7656A8-930B-4CE2-8086-53329C8B6911}" type="pres">
      <dgm:prSet presAssocID="{8B61A805-008A-4727-BA94-0D3F2228ADA3}" presName="conn2-1" presStyleLbl="parChTrans1D3" presStyleIdx="14" presStyleCnt="19"/>
      <dgm:spPr/>
    </dgm:pt>
    <dgm:pt modelId="{11FC8313-F98F-4610-A10E-D140098B18C0}" type="pres">
      <dgm:prSet presAssocID="{8B61A805-008A-4727-BA94-0D3F2228ADA3}" presName="connTx" presStyleLbl="parChTrans1D3" presStyleIdx="14" presStyleCnt="19"/>
      <dgm:spPr/>
    </dgm:pt>
    <dgm:pt modelId="{1A4DD020-4F71-4777-BB4A-1AE036220220}" type="pres">
      <dgm:prSet presAssocID="{A75C32EA-8791-4975-B721-6CC31ECAE4CD}" presName="root2" presStyleCnt="0"/>
      <dgm:spPr/>
    </dgm:pt>
    <dgm:pt modelId="{75049B4D-51F0-4EAE-AF88-DDB403167204}" type="pres">
      <dgm:prSet presAssocID="{A75C32EA-8791-4975-B721-6CC31ECAE4CD}" presName="LevelTwoTextNode" presStyleLbl="node3" presStyleIdx="14" presStyleCnt="19" custScaleX="486973" custScaleY="143710">
        <dgm:presLayoutVars>
          <dgm:chPref val="3"/>
        </dgm:presLayoutVars>
      </dgm:prSet>
      <dgm:spPr/>
    </dgm:pt>
    <dgm:pt modelId="{D7EF1BE3-FF49-4475-9423-DF2A8E9D5659}" type="pres">
      <dgm:prSet presAssocID="{A75C32EA-8791-4975-B721-6CC31ECAE4CD}" presName="level3hierChild" presStyleCnt="0"/>
      <dgm:spPr/>
    </dgm:pt>
    <dgm:pt modelId="{60747BCD-1073-4A73-B7E3-1B046BF1815F}" type="pres">
      <dgm:prSet presAssocID="{7C7A0FA7-8448-4A50-B425-D2FC98FF7C04}" presName="conn2-1" presStyleLbl="parChTrans1D3" presStyleIdx="15" presStyleCnt="19"/>
      <dgm:spPr/>
    </dgm:pt>
    <dgm:pt modelId="{90455005-3A36-46F3-9D36-2397AD4D66C9}" type="pres">
      <dgm:prSet presAssocID="{7C7A0FA7-8448-4A50-B425-D2FC98FF7C04}" presName="connTx" presStyleLbl="parChTrans1D3" presStyleIdx="15" presStyleCnt="19"/>
      <dgm:spPr/>
    </dgm:pt>
    <dgm:pt modelId="{B98F1CA3-1F35-4382-818C-77C1B263E60E}" type="pres">
      <dgm:prSet presAssocID="{7BB7FD87-DE46-40FB-8057-755A8D679A21}" presName="root2" presStyleCnt="0"/>
      <dgm:spPr/>
    </dgm:pt>
    <dgm:pt modelId="{CEC53C68-0FC5-402F-BD1A-0643AED42B58}" type="pres">
      <dgm:prSet presAssocID="{7BB7FD87-DE46-40FB-8057-755A8D679A21}" presName="LevelTwoTextNode" presStyleLbl="node3" presStyleIdx="15" presStyleCnt="19" custScaleX="575152" custScaleY="161124">
        <dgm:presLayoutVars>
          <dgm:chPref val="3"/>
        </dgm:presLayoutVars>
      </dgm:prSet>
      <dgm:spPr/>
    </dgm:pt>
    <dgm:pt modelId="{E17E2113-D5B3-4134-BECB-3897F4AC0076}" type="pres">
      <dgm:prSet presAssocID="{7BB7FD87-DE46-40FB-8057-755A8D679A21}" presName="level3hierChild" presStyleCnt="0"/>
      <dgm:spPr/>
    </dgm:pt>
    <dgm:pt modelId="{25678FC8-35FC-4910-834C-972A083CDBCB}" type="pres">
      <dgm:prSet presAssocID="{E5530BE0-B172-40B4-B62B-7D75EBB6F11E}" presName="conn2-1" presStyleLbl="parChTrans1D2" presStyleIdx="5" presStyleCnt="6"/>
      <dgm:spPr/>
    </dgm:pt>
    <dgm:pt modelId="{CE5F003A-916D-4102-BFED-10B952D2E90E}" type="pres">
      <dgm:prSet presAssocID="{E5530BE0-B172-40B4-B62B-7D75EBB6F11E}" presName="connTx" presStyleLbl="parChTrans1D2" presStyleIdx="5" presStyleCnt="6"/>
      <dgm:spPr/>
    </dgm:pt>
    <dgm:pt modelId="{9DFB6790-5B72-456C-B0C4-97D3DC432F72}" type="pres">
      <dgm:prSet presAssocID="{4DC98B4E-E38B-4EB7-B111-7DDC40588362}" presName="root2" presStyleCnt="0"/>
      <dgm:spPr/>
    </dgm:pt>
    <dgm:pt modelId="{902E32AF-66CB-4E90-9589-14B858330E2F}" type="pres">
      <dgm:prSet presAssocID="{4DC98B4E-E38B-4EB7-B111-7DDC40588362}" presName="LevelTwoTextNode" presStyleLbl="node2" presStyleIdx="5" presStyleCnt="6" custScaleX="598872" custScaleY="218591">
        <dgm:presLayoutVars>
          <dgm:chPref val="3"/>
        </dgm:presLayoutVars>
      </dgm:prSet>
      <dgm:spPr/>
    </dgm:pt>
    <dgm:pt modelId="{A8AD2E62-4163-4DF7-AAC8-5F893EF6426E}" type="pres">
      <dgm:prSet presAssocID="{4DC98B4E-E38B-4EB7-B111-7DDC40588362}" presName="level3hierChild" presStyleCnt="0"/>
      <dgm:spPr/>
    </dgm:pt>
    <dgm:pt modelId="{9FB5F821-5A4B-491E-87A5-43AA6B77FD1A}" type="pres">
      <dgm:prSet presAssocID="{1028E65F-33B5-42DA-80F2-9BADC86F74EF}" presName="conn2-1" presStyleLbl="parChTrans1D3" presStyleIdx="16" presStyleCnt="19"/>
      <dgm:spPr/>
    </dgm:pt>
    <dgm:pt modelId="{E0E83884-8DE6-4B8D-87E0-258CDD6B1FCF}" type="pres">
      <dgm:prSet presAssocID="{1028E65F-33B5-42DA-80F2-9BADC86F74EF}" presName="connTx" presStyleLbl="parChTrans1D3" presStyleIdx="16" presStyleCnt="19"/>
      <dgm:spPr/>
    </dgm:pt>
    <dgm:pt modelId="{9F3FCD5C-9999-4BDE-ACF7-0EED9DF776BD}" type="pres">
      <dgm:prSet presAssocID="{DC7B98EF-6315-47A0-B4D7-7A4FA51BA475}" presName="root2" presStyleCnt="0"/>
      <dgm:spPr/>
    </dgm:pt>
    <dgm:pt modelId="{D476D060-8368-4906-90D4-B4EB00F72E5E}" type="pres">
      <dgm:prSet presAssocID="{DC7B98EF-6315-47A0-B4D7-7A4FA51BA475}" presName="LevelTwoTextNode" presStyleLbl="node3" presStyleIdx="16" presStyleCnt="19" custScaleX="683339" custScaleY="151779">
        <dgm:presLayoutVars>
          <dgm:chPref val="3"/>
        </dgm:presLayoutVars>
      </dgm:prSet>
      <dgm:spPr/>
    </dgm:pt>
    <dgm:pt modelId="{B9A98C65-152C-4353-A6CC-CE84A65803E5}" type="pres">
      <dgm:prSet presAssocID="{DC7B98EF-6315-47A0-B4D7-7A4FA51BA475}" presName="level3hierChild" presStyleCnt="0"/>
      <dgm:spPr/>
    </dgm:pt>
    <dgm:pt modelId="{1733CF81-A915-4DB9-93CF-51B3DEB75654}" type="pres">
      <dgm:prSet presAssocID="{7074F38D-E0FA-4BE8-A19C-3D1D00FC4F3F}" presName="conn2-1" presStyleLbl="parChTrans1D3" presStyleIdx="17" presStyleCnt="19"/>
      <dgm:spPr/>
    </dgm:pt>
    <dgm:pt modelId="{75413AEF-2B89-419B-A5F4-5E3EF6B4AE25}" type="pres">
      <dgm:prSet presAssocID="{7074F38D-E0FA-4BE8-A19C-3D1D00FC4F3F}" presName="connTx" presStyleLbl="parChTrans1D3" presStyleIdx="17" presStyleCnt="19"/>
      <dgm:spPr/>
    </dgm:pt>
    <dgm:pt modelId="{B5E7B25F-0349-4B1C-9836-6DFFC82F48FE}" type="pres">
      <dgm:prSet presAssocID="{A1719C0D-0B00-44A7-BBD2-D98DCE891872}" presName="root2" presStyleCnt="0"/>
      <dgm:spPr/>
    </dgm:pt>
    <dgm:pt modelId="{A3AD332D-078C-4CE9-A6D0-B7129CC84E05}" type="pres">
      <dgm:prSet presAssocID="{A1719C0D-0B00-44A7-BBD2-D98DCE891872}" presName="LevelTwoTextNode" presStyleLbl="node3" presStyleIdx="17" presStyleCnt="19" custScaleX="448771" custScaleY="149073">
        <dgm:presLayoutVars>
          <dgm:chPref val="3"/>
        </dgm:presLayoutVars>
      </dgm:prSet>
      <dgm:spPr/>
    </dgm:pt>
    <dgm:pt modelId="{8A7773F3-3E4B-41EE-BF0B-94F12390E9C6}" type="pres">
      <dgm:prSet presAssocID="{A1719C0D-0B00-44A7-BBD2-D98DCE891872}" presName="level3hierChild" presStyleCnt="0"/>
      <dgm:spPr/>
    </dgm:pt>
    <dgm:pt modelId="{CC5AF9B7-B07B-4867-9FD2-39DDB615FFA4}" type="pres">
      <dgm:prSet presAssocID="{141F5031-BFDE-4AC6-B0AC-0D30E7C91F4E}" presName="conn2-1" presStyleLbl="parChTrans1D3" presStyleIdx="18" presStyleCnt="19"/>
      <dgm:spPr/>
    </dgm:pt>
    <dgm:pt modelId="{09FB9C3E-70DB-4F47-9686-0DB0C5705012}" type="pres">
      <dgm:prSet presAssocID="{141F5031-BFDE-4AC6-B0AC-0D30E7C91F4E}" presName="connTx" presStyleLbl="parChTrans1D3" presStyleIdx="18" presStyleCnt="19"/>
      <dgm:spPr/>
    </dgm:pt>
    <dgm:pt modelId="{79D56922-F1AA-4842-A80B-CB3310420C7F}" type="pres">
      <dgm:prSet presAssocID="{1C844B7A-15DF-4A55-961E-1D71ED351EB0}" presName="root2" presStyleCnt="0"/>
      <dgm:spPr/>
    </dgm:pt>
    <dgm:pt modelId="{67B9D108-F0F9-42D3-89CD-8ED3AC12F633}" type="pres">
      <dgm:prSet presAssocID="{1C844B7A-15DF-4A55-961E-1D71ED351EB0}" presName="LevelTwoTextNode" presStyleLbl="node3" presStyleIdx="18" presStyleCnt="19" custScaleX="407548" custScaleY="141331">
        <dgm:presLayoutVars>
          <dgm:chPref val="3"/>
        </dgm:presLayoutVars>
      </dgm:prSet>
      <dgm:spPr/>
    </dgm:pt>
    <dgm:pt modelId="{6526E428-4DF1-413A-9BB0-B1689ECEE566}" type="pres">
      <dgm:prSet presAssocID="{1C844B7A-15DF-4A55-961E-1D71ED351EB0}" presName="level3hierChild" presStyleCnt="0"/>
      <dgm:spPr/>
    </dgm:pt>
  </dgm:ptLst>
  <dgm:cxnLst>
    <dgm:cxn modelId="{89401100-B429-480A-A57F-FE186FADB4D0}" type="presOf" srcId="{75F2C91A-3136-49AA-8075-9B95403712C5}" destId="{2825B440-4AF9-428A-B0B1-CC41282CE2B9}" srcOrd="0" destOrd="0" presId="urn:microsoft.com/office/officeart/2005/8/layout/hierarchy2"/>
    <dgm:cxn modelId="{E2788000-824F-40EF-968B-7BCA0B1C21FB}" srcId="{A1470A4B-6CA7-4B3A-AC73-AC2D0817E883}" destId="{633ECCD8-5E6C-4D0B-86D6-665FC3474557}" srcOrd="1" destOrd="0" parTransId="{038D567E-2D63-4EE1-BB95-FE107D178DBB}" sibTransId="{6C4DB1A1-E6CA-46F1-8015-3F1A9AAE983D}"/>
    <dgm:cxn modelId="{F828E400-3678-4AA8-8160-10C161A38557}" type="presOf" srcId="{2693E9E6-8FC2-469A-AB5B-EB7B4945A747}" destId="{573DE0AF-09DE-4A0F-8FC4-0255D7283320}" srcOrd="1" destOrd="0" presId="urn:microsoft.com/office/officeart/2005/8/layout/hierarchy2"/>
    <dgm:cxn modelId="{29D45D04-E95B-4255-B854-CEDED546B7EC}" type="presOf" srcId="{7BB7FD87-DE46-40FB-8057-755A8D679A21}" destId="{CEC53C68-0FC5-402F-BD1A-0643AED42B58}" srcOrd="0" destOrd="0" presId="urn:microsoft.com/office/officeart/2005/8/layout/hierarchy2"/>
    <dgm:cxn modelId="{4F492406-E253-42F3-BEF2-503E4D87F77D}" type="presOf" srcId="{EEC7FB62-176F-4F16-B452-7CF292DFBD5A}" destId="{D479C1F7-9B9E-43F5-9A07-7DE4FDF11011}" srcOrd="0" destOrd="0" presId="urn:microsoft.com/office/officeart/2005/8/layout/hierarchy2"/>
    <dgm:cxn modelId="{435B5308-C643-4C0D-B678-2E8B86A0E4F2}" type="presOf" srcId="{7514BB04-0CA7-46CE-8B27-3C4BDE25BE8E}" destId="{940709D4-3C57-49CB-AF68-3F2640FDA3F3}" srcOrd="0" destOrd="0" presId="urn:microsoft.com/office/officeart/2005/8/layout/hierarchy2"/>
    <dgm:cxn modelId="{F7559709-B47C-449F-BC77-57B794E24557}" srcId="{15C123BF-FAF5-4975-86BF-C01E4F207C25}" destId="{7F613C99-9DD4-4D69-B842-572D91FCE885}" srcOrd="1" destOrd="0" parTransId="{C3C66331-19A5-42C8-A980-1360F3D70CAA}" sibTransId="{0091A4AB-661D-4671-8370-937951634717}"/>
    <dgm:cxn modelId="{C3D5AD0C-7E12-4AB9-AAFC-68EC5A133F30}" srcId="{026CF563-0F76-434C-B62E-F8CBEFC0B0ED}" destId="{E64AEC97-ED2A-41FC-B29D-78466AF68D63}" srcOrd="0" destOrd="0" parTransId="{95CF4753-4934-4AE1-AEA9-F3E7FF5A852A}" sibTransId="{AEA6DEE5-8EAD-40EA-A7BC-B96DA0C76C02}"/>
    <dgm:cxn modelId="{52C0041B-C3EB-4294-9E14-EAA9B75828D3}" type="presOf" srcId="{ED91E78B-0B06-4713-97BC-00BBE20555C4}" destId="{700DCE68-2CA0-4B52-B7F4-786EC9F2B159}" srcOrd="0" destOrd="0" presId="urn:microsoft.com/office/officeart/2005/8/layout/hierarchy2"/>
    <dgm:cxn modelId="{E31BC41C-CB74-4173-AD3E-A04148413166}" type="presOf" srcId="{038D567E-2D63-4EE1-BB95-FE107D178DBB}" destId="{96A54CA1-BFEE-4884-B8BD-550312E74EF7}" srcOrd="0" destOrd="0" presId="urn:microsoft.com/office/officeart/2005/8/layout/hierarchy2"/>
    <dgm:cxn modelId="{F4D5DD20-FFC8-403D-B0F4-F2D6FDCC27C4}" type="presOf" srcId="{771C85D2-F59B-4393-88F3-F4F0B6912598}" destId="{B9381B1A-30A5-4EDE-97D7-D38F9F01D848}" srcOrd="0" destOrd="0" presId="urn:microsoft.com/office/officeart/2005/8/layout/hierarchy2"/>
    <dgm:cxn modelId="{C8774823-0B98-4B42-B5EA-766EC2584EC8}" srcId="{A1470A4B-6CA7-4B3A-AC73-AC2D0817E883}" destId="{F0AD2110-9A22-481B-AD52-7EB061580CC8}" srcOrd="0" destOrd="0" parTransId="{BD9270E3-57B1-45B8-BDC7-10BB559D79B7}" sibTransId="{1D500612-ECE4-4038-A7EA-A8A8FF94D14C}"/>
    <dgm:cxn modelId="{F9629A23-3075-45EF-8F5E-EC9B78F23846}" type="presOf" srcId="{7514BB04-0CA7-46CE-8B27-3C4BDE25BE8E}" destId="{61977AEF-D14F-4A06-AAA5-3A0B89262DB5}" srcOrd="1" destOrd="0" presId="urn:microsoft.com/office/officeart/2005/8/layout/hierarchy2"/>
    <dgm:cxn modelId="{DC87A923-27FE-44E1-82DE-5A29D7CA617C}" type="presOf" srcId="{0BCD030E-87A7-4828-A5F3-ED7484BD3D7F}" destId="{57619A05-5815-478E-A194-61D5DE40B4FD}" srcOrd="0" destOrd="0" presId="urn:microsoft.com/office/officeart/2005/8/layout/hierarchy2"/>
    <dgm:cxn modelId="{418E2424-C4EA-41E5-8133-03C8ACC4D469}" type="presOf" srcId="{026CF563-0F76-434C-B62E-F8CBEFC0B0ED}" destId="{7BC213CF-EC8E-4714-B0BB-F725E4C47E77}" srcOrd="0" destOrd="0" presId="urn:microsoft.com/office/officeart/2005/8/layout/hierarchy2"/>
    <dgm:cxn modelId="{BF92AF26-BA96-4C7C-A6E7-B56FC5D14E3F}" srcId="{026CF563-0F76-434C-B62E-F8CBEFC0B0ED}" destId="{F37742C1-AD2B-4D1D-87FF-9F9DE71B2EDC}" srcOrd="3" destOrd="0" parTransId="{87783C19-E4D9-47D9-84AF-4B33F02D98E7}" sibTransId="{04C67D54-DACF-4B93-AB9E-99F9CEE66CCE}"/>
    <dgm:cxn modelId="{A3EF2C2D-0D4F-4E84-AADA-2ED39CDABC2F}" srcId="{42005C78-E4D7-415F-8276-81A99B643C55}" destId="{ED91E78B-0B06-4713-97BC-00BBE20555C4}" srcOrd="1" destOrd="0" parTransId="{B8A9F9E5-EF92-4257-969E-6F0F57C5EA9B}" sibTransId="{BC6C9CDC-D6C2-4C1E-8717-B5F119EE3996}"/>
    <dgm:cxn modelId="{2155E32F-C69D-412D-A016-3EF4D9BE9913}" type="presOf" srcId="{0BCD030E-87A7-4828-A5F3-ED7484BD3D7F}" destId="{B4DB6552-D6AC-4060-B595-C9375462B187}" srcOrd="1" destOrd="0" presId="urn:microsoft.com/office/officeart/2005/8/layout/hierarchy2"/>
    <dgm:cxn modelId="{9B9F5333-3556-4673-9116-FD79AA35D05E}" type="presOf" srcId="{038D567E-2D63-4EE1-BB95-FE107D178DBB}" destId="{25C738F7-CBF4-46A9-8075-A7A1A19BA84B}" srcOrd="1" destOrd="0" presId="urn:microsoft.com/office/officeart/2005/8/layout/hierarchy2"/>
    <dgm:cxn modelId="{E6B90234-FD83-4156-997B-653041240437}" srcId="{D8E0F3F7-2BA9-448A-9DD4-604DBF38ADBB}" destId="{15C123BF-FAF5-4975-86BF-C01E4F207C25}" srcOrd="1" destOrd="0" parTransId="{E9179F9D-4F30-44F0-9BC1-499BA8B8B81F}" sibTransId="{2194382A-6F0D-41C3-A679-4F1430BB86FF}"/>
    <dgm:cxn modelId="{EC058134-82F1-4CDA-8F68-B5C99D847394}" srcId="{4DC98B4E-E38B-4EB7-B111-7DDC40588362}" destId="{A1719C0D-0B00-44A7-BBD2-D98DCE891872}" srcOrd="1" destOrd="0" parTransId="{7074F38D-E0FA-4BE8-A19C-3D1D00FC4F3F}" sibTransId="{5AC3CEF9-B511-449F-8455-EA621708E445}"/>
    <dgm:cxn modelId="{6D34C135-1B10-4D3A-B92E-B31170475250}" type="presOf" srcId="{6E6CBDBF-786A-40B4-AD68-1B9373347225}" destId="{5A1B882E-98B9-4754-AADA-630EFB75A6AF}" srcOrd="0" destOrd="0" presId="urn:microsoft.com/office/officeart/2005/8/layout/hierarchy2"/>
    <dgm:cxn modelId="{4ADA4836-5376-4F01-9E03-A6591EAA45B1}" type="presOf" srcId="{080FD32D-04EB-4035-88FD-AE711DDA9C1A}" destId="{7E16A91F-4214-46DB-9FAF-363FF7C5EE00}" srcOrd="1" destOrd="0" presId="urn:microsoft.com/office/officeart/2005/8/layout/hierarchy2"/>
    <dgm:cxn modelId="{7FCE6839-1AD0-40A2-BD9E-CA37D8DDF62F}" type="presOf" srcId="{4DC98B4E-E38B-4EB7-B111-7DDC40588362}" destId="{902E32AF-66CB-4E90-9589-14B858330E2F}" srcOrd="0" destOrd="0" presId="urn:microsoft.com/office/officeart/2005/8/layout/hierarchy2"/>
    <dgm:cxn modelId="{CEE14F3A-6692-4D42-81D5-5D5160EDCC76}" type="presOf" srcId="{D8E0F3F7-2BA9-448A-9DD4-604DBF38ADBB}" destId="{EB77CE88-9805-4997-8B3C-E4582372E3ED}" srcOrd="0" destOrd="0" presId="urn:microsoft.com/office/officeart/2005/8/layout/hierarchy2"/>
    <dgm:cxn modelId="{7FE8643C-0972-4DEF-A6D6-FD4D1A60575C}" type="presOf" srcId="{080FD32D-04EB-4035-88FD-AE711DDA9C1A}" destId="{4EC47666-FAC2-475E-9034-FFDD52830CB2}" srcOrd="0" destOrd="0" presId="urn:microsoft.com/office/officeart/2005/8/layout/hierarchy2"/>
    <dgm:cxn modelId="{49057C3D-31C9-4EA1-B038-518C4EB02A0A}" type="presOf" srcId="{6F7A0A09-10F8-4883-B912-7EB923513B41}" destId="{1BAA4660-A17A-4049-B358-FCE2C20BED2B}" srcOrd="0" destOrd="0" presId="urn:microsoft.com/office/officeart/2005/8/layout/hierarchy2"/>
    <dgm:cxn modelId="{6624D63F-6CC2-47C9-97D9-1C29E21727E8}" type="presOf" srcId="{A6BE1F90-C716-4542-B671-4F46A7994174}" destId="{C3C15DA7-22E9-4C97-AF01-D634C5972BE7}" srcOrd="0" destOrd="0" presId="urn:microsoft.com/office/officeart/2005/8/layout/hierarchy2"/>
    <dgm:cxn modelId="{8641C740-69AD-4330-B4CB-44D283DC85F9}" type="presOf" srcId="{A0562DA9-8C32-4876-A7E5-07B7E90DBA51}" destId="{7869B8AB-5FBD-4B8E-B5F9-1E4586CDFDD9}" srcOrd="1" destOrd="0" presId="urn:microsoft.com/office/officeart/2005/8/layout/hierarchy2"/>
    <dgm:cxn modelId="{AF645043-0887-498B-8A9A-C7D39DF22C77}" type="presOf" srcId="{BD9270E3-57B1-45B8-BDC7-10BB559D79B7}" destId="{5BA15308-C4A1-4567-B556-B9F641A05B43}" srcOrd="0" destOrd="0" presId="urn:microsoft.com/office/officeart/2005/8/layout/hierarchy2"/>
    <dgm:cxn modelId="{BBABDE46-A486-415F-A6E8-C24F05D2302F}" type="presOf" srcId="{1028E65F-33B5-42DA-80F2-9BADC86F74EF}" destId="{E0E83884-8DE6-4B8D-87E0-258CDD6B1FCF}" srcOrd="1" destOrd="0" presId="urn:microsoft.com/office/officeart/2005/8/layout/hierarchy2"/>
    <dgm:cxn modelId="{23113D47-F18F-49DA-930D-BDD0301327C9}" type="presOf" srcId="{141F5031-BFDE-4AC6-B0AC-0D30E7C91F4E}" destId="{CC5AF9B7-B07B-4867-9FD2-39DDB615FFA4}" srcOrd="0" destOrd="0" presId="urn:microsoft.com/office/officeart/2005/8/layout/hierarchy2"/>
    <dgm:cxn modelId="{C9737E4F-E4A4-4665-8FE2-7D1E5A317B1A}" type="presOf" srcId="{4EA356FF-8E83-44F9-99DE-D1077D347E15}" destId="{399AD02B-2C13-486F-8171-906F0C804837}" srcOrd="0" destOrd="0" presId="urn:microsoft.com/office/officeart/2005/8/layout/hierarchy2"/>
    <dgm:cxn modelId="{88DF1352-51E0-4990-981D-B612B2518F76}" type="presOf" srcId="{7C7A0FA7-8448-4A50-B425-D2FC98FF7C04}" destId="{60747BCD-1073-4A73-B7E3-1B046BF1815F}" srcOrd="0" destOrd="0" presId="urn:microsoft.com/office/officeart/2005/8/layout/hierarchy2"/>
    <dgm:cxn modelId="{96EC6C53-D169-4F7D-9720-83ED571D2818}" type="presOf" srcId="{633ECCD8-5E6C-4D0B-86D6-665FC3474557}" destId="{73CF4080-C8FB-41F1-AF4E-E6834B8AFD69}" srcOrd="0" destOrd="0" presId="urn:microsoft.com/office/officeart/2005/8/layout/hierarchy2"/>
    <dgm:cxn modelId="{E776AA53-4880-4A24-8EA3-4E61FCB2F750}" type="presOf" srcId="{21D240F9-6DC9-47AE-AAFB-7CF0E88DC71E}" destId="{9D77F8D3-5CF6-4896-B78C-17B44C622CB4}" srcOrd="0" destOrd="0" presId="urn:microsoft.com/office/officeart/2005/8/layout/hierarchy2"/>
    <dgm:cxn modelId="{E4542D54-1EC8-4A83-9E86-0BE546B8F517}" type="presOf" srcId="{E9179F9D-4F30-44F0-9BC1-499BA8B8B81F}" destId="{9CD4EE27-3BF5-438D-A9B6-55A228DD9941}" srcOrd="1" destOrd="0" presId="urn:microsoft.com/office/officeart/2005/8/layout/hierarchy2"/>
    <dgm:cxn modelId="{CFCC7254-B04C-4020-AFF8-431456280F6E}" srcId="{EEC7FB62-176F-4F16-B452-7CF292DFBD5A}" destId="{98521905-9D17-4F39-97CE-CD7ABE18AF69}" srcOrd="0" destOrd="0" parTransId="{A0562DA9-8C32-4876-A7E5-07B7E90DBA51}" sibTransId="{3D6DC0B1-9D59-46F4-913B-2D7E7E9C084A}"/>
    <dgm:cxn modelId="{73AA1256-3B2B-48F7-A63D-096EE16BD2F3}" type="presOf" srcId="{7C7A0FA7-8448-4A50-B425-D2FC98FF7C04}" destId="{90455005-3A36-46F3-9D36-2397AD4D66C9}" srcOrd="1" destOrd="0" presId="urn:microsoft.com/office/officeart/2005/8/layout/hierarchy2"/>
    <dgm:cxn modelId="{8A126B57-A1D2-492A-881A-EAE20685054A}" type="presOf" srcId="{27840BCF-AB52-4B8C-A81C-F6A14F3756DF}" destId="{4A0AB1D7-1F43-48B1-8D87-B190C7588BB1}" srcOrd="0" destOrd="0" presId="urn:microsoft.com/office/officeart/2005/8/layout/hierarchy2"/>
    <dgm:cxn modelId="{4418EB59-779C-4EF5-94FD-F21934A9A68C}" srcId="{7DCD4DC6-6862-4366-97B7-F611721FF8BD}" destId="{EEC7FB62-176F-4F16-B452-7CF292DFBD5A}" srcOrd="0" destOrd="0" parTransId="{6F7A0A09-10F8-4883-B912-7EB923513B41}" sibTransId="{E61EB6B4-E365-42C8-834F-EA47AABA5A7C}"/>
    <dgm:cxn modelId="{6205925E-0A42-48DD-9B50-EC5C4A97650E}" srcId="{D8E0F3F7-2BA9-448A-9DD4-604DBF38ADBB}" destId="{42005C78-E4D7-415F-8276-81A99B643C55}" srcOrd="0" destOrd="0" parTransId="{F0D4C644-BB6A-43CA-A500-D464EDFFA7B0}" sibTransId="{3236134B-C05D-4B84-B5E0-1E3F66FE3869}"/>
    <dgm:cxn modelId="{7E96E65F-996A-48E7-BD8F-B9F6F6D5E0D7}" type="presOf" srcId="{95CF4753-4934-4AE1-AEA9-F3E7FF5A852A}" destId="{7544C0FA-B03D-40B1-A389-B045547749D6}" srcOrd="0" destOrd="0" presId="urn:microsoft.com/office/officeart/2005/8/layout/hierarchy2"/>
    <dgm:cxn modelId="{53155363-AF56-4244-8AC6-614DDF22B45B}" type="presOf" srcId="{A75C32EA-8791-4975-B721-6CC31ECAE4CD}" destId="{75049B4D-51F0-4EAE-AF88-DDB403167204}" srcOrd="0" destOrd="0" presId="urn:microsoft.com/office/officeart/2005/8/layout/hierarchy2"/>
    <dgm:cxn modelId="{6E991665-62EE-4953-9AA0-F5ACC77FA0B1}" srcId="{EEC7FB62-176F-4F16-B452-7CF292DFBD5A}" destId="{A75C32EA-8791-4975-B721-6CC31ECAE4CD}" srcOrd="1" destOrd="0" parTransId="{8B61A805-008A-4727-BA94-0D3F2228ADA3}" sibTransId="{10D9F826-8A39-4C36-AE01-FC26A33AA85F}"/>
    <dgm:cxn modelId="{A951C36B-82F6-4B67-96B2-D8F99A3D2CD6}" srcId="{7DCD4DC6-6862-4366-97B7-F611721FF8BD}" destId="{4DC98B4E-E38B-4EB7-B111-7DDC40588362}" srcOrd="1" destOrd="0" parTransId="{E5530BE0-B172-40B4-B62B-7D75EBB6F11E}" sibTransId="{63C06477-CBB3-48B9-838C-C60B58090077}"/>
    <dgm:cxn modelId="{B227276C-4DF6-4846-A0E8-0CBF8502154D}" srcId="{A6BE1F90-C716-4542-B671-4F46A7994174}" destId="{7DCD4DC6-6862-4366-97B7-F611721FF8BD}" srcOrd="1" destOrd="0" parTransId="{FFA7D068-9C48-498F-B8F1-D1719E805D1A}" sibTransId="{68A5BB2C-32C9-46CD-AEEB-B267CD6B86A7}"/>
    <dgm:cxn modelId="{E23C8970-45FF-42CA-8BAB-785B4E61ABF0}" type="presOf" srcId="{A0562DA9-8C32-4876-A7E5-07B7E90DBA51}" destId="{38B79D81-C517-48AE-A7C3-A041DB06A385}" srcOrd="0" destOrd="0" presId="urn:microsoft.com/office/officeart/2005/8/layout/hierarchy2"/>
    <dgm:cxn modelId="{8AFFD470-7B8F-43BF-92B8-BC83795C2697}" type="presOf" srcId="{F0D4C644-BB6A-43CA-A500-D464EDFFA7B0}" destId="{B19E00D5-B792-49CA-B85D-D2B9FF49FE29}" srcOrd="0" destOrd="0" presId="urn:microsoft.com/office/officeart/2005/8/layout/hierarchy2"/>
    <dgm:cxn modelId="{1E7A9273-9148-4CC1-8FA0-D5E10E1776FD}" srcId="{EEC7FB62-176F-4F16-B452-7CF292DFBD5A}" destId="{7BB7FD87-DE46-40FB-8057-755A8D679A21}" srcOrd="2" destOrd="0" parTransId="{7C7A0FA7-8448-4A50-B425-D2FC98FF7C04}" sibTransId="{85BB6BFD-4E94-48FD-9FB1-81F1608D63CD}"/>
    <dgm:cxn modelId="{C162A475-7DA0-4677-940C-649B1D526B46}" type="presOf" srcId="{5B9BEE76-753B-40F6-B7FF-E0600F95979E}" destId="{D58972FE-7A48-4DE0-870E-369D35477CCD}" srcOrd="0" destOrd="0" presId="urn:microsoft.com/office/officeart/2005/8/layout/hierarchy2"/>
    <dgm:cxn modelId="{1ED42777-BDF7-416F-AC77-429DAE65891F}" type="presOf" srcId="{DC7B98EF-6315-47A0-B4D7-7A4FA51BA475}" destId="{D476D060-8368-4906-90D4-B4EB00F72E5E}" srcOrd="0" destOrd="0" presId="urn:microsoft.com/office/officeart/2005/8/layout/hierarchy2"/>
    <dgm:cxn modelId="{EB93B378-056D-4143-A7A9-C15BD0164BFF}" type="presOf" srcId="{E5530BE0-B172-40B4-B62B-7D75EBB6F11E}" destId="{25678FC8-35FC-4910-834C-972A083CDBCB}" srcOrd="0" destOrd="0" presId="urn:microsoft.com/office/officeart/2005/8/layout/hierarchy2"/>
    <dgm:cxn modelId="{51D8537C-EDB3-4BEF-9B64-6C747026BB93}" type="presOf" srcId="{A1719C0D-0B00-44A7-BBD2-D98DCE891872}" destId="{A3AD332D-078C-4CE9-A6D0-B7129CC84E05}" srcOrd="0" destOrd="0" presId="urn:microsoft.com/office/officeart/2005/8/layout/hierarchy2"/>
    <dgm:cxn modelId="{49B5DF7E-BF94-4F4D-AF65-EAA6CD6C16A3}" srcId="{D8E0F3F7-2BA9-448A-9DD4-604DBF38ADBB}" destId="{A1470A4B-6CA7-4B3A-AC73-AC2D0817E883}" srcOrd="3" destOrd="0" parTransId="{5B9BEE76-753B-40F6-B7FF-E0600F95979E}" sibTransId="{4F7E979C-34F9-455B-BFAD-B1FD30CB068D}"/>
    <dgm:cxn modelId="{3CECF781-8FA7-4FE8-935E-2CE211646036}" type="presOf" srcId="{8B61A805-008A-4727-BA94-0D3F2228ADA3}" destId="{5A7656A8-930B-4CE2-8086-53329C8B6911}" srcOrd="0" destOrd="0" presId="urn:microsoft.com/office/officeart/2005/8/layout/hierarchy2"/>
    <dgm:cxn modelId="{F74FFE82-4518-4154-8947-1995863B1487}" type="presOf" srcId="{141F5031-BFDE-4AC6-B0AC-0D30E7C91F4E}" destId="{09FB9C3E-70DB-4F47-9686-0DB0C5705012}" srcOrd="1" destOrd="0" presId="urn:microsoft.com/office/officeart/2005/8/layout/hierarchy2"/>
    <dgm:cxn modelId="{D77C8786-5ED4-4B80-B91C-B5D3481F7952}" type="presOf" srcId="{42005C78-E4D7-415F-8276-81A99B643C55}" destId="{5ECA5A9E-FFA7-4C71-93C7-95C5F8F14DE0}" srcOrd="0" destOrd="0" presId="urn:microsoft.com/office/officeart/2005/8/layout/hierarchy2"/>
    <dgm:cxn modelId="{22A9198C-CE5A-4C8F-BFCE-9D9864079BF0}" type="presOf" srcId="{7074F38D-E0FA-4BE8-A19C-3D1D00FC4F3F}" destId="{1733CF81-A915-4DB9-93CF-51B3DEB75654}" srcOrd="0" destOrd="0" presId="urn:microsoft.com/office/officeart/2005/8/layout/hierarchy2"/>
    <dgm:cxn modelId="{61E74D9C-56B5-48D0-AAA9-404CFC781D24}" type="presOf" srcId="{4EA356FF-8E83-44F9-99DE-D1077D347E15}" destId="{CFD21FE0-6970-4F4A-8D3F-84BA800779D5}" srcOrd="1" destOrd="0" presId="urn:microsoft.com/office/officeart/2005/8/layout/hierarchy2"/>
    <dgm:cxn modelId="{7F0F279D-3CFE-4D84-9C97-8FD3CCE9415B}" type="presOf" srcId="{E9179F9D-4F30-44F0-9BC1-499BA8B8B81F}" destId="{B26CDB9A-F126-4461-BE54-A9A9E8EE6D91}" srcOrd="0" destOrd="0" presId="urn:microsoft.com/office/officeart/2005/8/layout/hierarchy2"/>
    <dgm:cxn modelId="{02B3C3A0-7726-49B4-ACCF-AAC13F8F0633}" type="presOf" srcId="{BD9270E3-57B1-45B8-BDC7-10BB559D79B7}" destId="{64AD346A-45DA-44D1-AF91-B4B1619637B0}" srcOrd="1" destOrd="0" presId="urn:microsoft.com/office/officeart/2005/8/layout/hierarchy2"/>
    <dgm:cxn modelId="{9709E3A3-04ED-4386-97EA-9A346B468A33}" type="presOf" srcId="{87783C19-E4D9-47D9-84AF-4B33F02D98E7}" destId="{B7D54565-2CB5-4FE9-B58B-9B2A60364243}" srcOrd="0" destOrd="0" presId="urn:microsoft.com/office/officeart/2005/8/layout/hierarchy2"/>
    <dgm:cxn modelId="{EFF294A4-4A99-43B6-8265-353D8492B53F}" type="presOf" srcId="{21D240F9-6DC9-47AE-AAFB-7CF0E88DC71E}" destId="{27BAA134-8C23-42EF-A68F-E91BCB68FC8B}" srcOrd="1" destOrd="0" presId="urn:microsoft.com/office/officeart/2005/8/layout/hierarchy2"/>
    <dgm:cxn modelId="{5D764DA7-F510-40FB-9FD7-31E2BA4C433E}" srcId="{A6BE1F90-C716-4542-B671-4F46A7994174}" destId="{D8E0F3F7-2BA9-448A-9DD4-604DBF38ADBB}" srcOrd="0" destOrd="0" parTransId="{2CD92A44-93CB-412E-AE58-B32B46B0AF17}" sibTransId="{98FAD5A5-576A-4FE9-A19A-3F45EE68942E}"/>
    <dgm:cxn modelId="{45E3D6AB-7EA0-4235-B6ED-6926F68D0300}" type="presOf" srcId="{1C844B7A-15DF-4A55-961E-1D71ED351EB0}" destId="{67B9D108-F0F9-42D3-89CD-8ED3AC12F633}" srcOrd="0" destOrd="0" presId="urn:microsoft.com/office/officeart/2005/8/layout/hierarchy2"/>
    <dgm:cxn modelId="{04DB5BAD-D1A7-4A89-8AE1-2D650006A04E}" type="presOf" srcId="{6F7A0A09-10F8-4883-B912-7EB923513B41}" destId="{9043F2C1-9D80-4E5A-8639-A61151BD5236}" srcOrd="1" destOrd="0" presId="urn:microsoft.com/office/officeart/2005/8/layout/hierarchy2"/>
    <dgm:cxn modelId="{1A80A7AE-25D7-4C37-95E3-B4CA684FC41D}" srcId="{15C123BF-FAF5-4975-86BF-C01E4F207C25}" destId="{406D0B25-CC50-4BA9-AF77-EC339266F144}" srcOrd="0" destOrd="0" parTransId="{7514BB04-0CA7-46CE-8B27-3C4BDE25BE8E}" sibTransId="{E2C344C5-94AF-455B-8309-9E39660B3F81}"/>
    <dgm:cxn modelId="{7FE862B0-47DF-4686-A572-B052DD6FBC1B}" type="presOf" srcId="{B302EACC-4349-4D03-85E6-F02B937417B4}" destId="{1D0978C4-D83F-4CDA-AAAE-8262C6F935E8}" srcOrd="0" destOrd="0" presId="urn:microsoft.com/office/officeart/2005/8/layout/hierarchy2"/>
    <dgm:cxn modelId="{B6B18FB2-BB53-4845-AB3F-C71FC77F7825}" srcId="{026CF563-0F76-434C-B62E-F8CBEFC0B0ED}" destId="{B302EACC-4349-4D03-85E6-F02B937417B4}" srcOrd="4" destOrd="0" parTransId="{0BCD030E-87A7-4828-A5F3-ED7484BD3D7F}" sibTransId="{0CC0F964-D2C8-45F2-9DD5-A067A90C7F0A}"/>
    <dgm:cxn modelId="{CE79D7B9-8E6F-45BA-86B5-58EDC440E2EE}" type="presOf" srcId="{C3C66331-19A5-42C8-A980-1360F3D70CAA}" destId="{52F6AF51-9F8D-4F00-9C9C-077C77052F87}" srcOrd="0" destOrd="0" presId="urn:microsoft.com/office/officeart/2005/8/layout/hierarchy2"/>
    <dgm:cxn modelId="{FACA1CBB-03A2-4964-BF36-3FA42FA6E35A}" srcId="{15C123BF-FAF5-4975-86BF-C01E4F207C25}" destId="{771C85D2-F59B-4393-88F3-F4F0B6912598}" srcOrd="2" destOrd="0" parTransId="{4EA356FF-8E83-44F9-99DE-D1077D347E15}" sibTransId="{6BCC36F0-EFD2-4947-BAF5-EFA09F381EED}"/>
    <dgm:cxn modelId="{1133B7BB-E2CF-4063-9DCD-A381B836CD79}" type="presOf" srcId="{B8A9F9E5-EF92-4257-969E-6F0F57C5EA9B}" destId="{8EAB1B09-1200-4593-B29C-96A93FB8E033}" srcOrd="0" destOrd="0" presId="urn:microsoft.com/office/officeart/2005/8/layout/hierarchy2"/>
    <dgm:cxn modelId="{45A6F1BE-7183-4108-A4CC-A62056716429}" type="presOf" srcId="{406D0B25-CC50-4BA9-AF77-EC339266F144}" destId="{A1EB6EA9-0AF3-4B4C-8050-D09CF43DB863}" srcOrd="0" destOrd="0" presId="urn:microsoft.com/office/officeart/2005/8/layout/hierarchy2"/>
    <dgm:cxn modelId="{F81EB6C2-8FA2-4C37-B12C-C5C4CE2E3107}" type="presOf" srcId="{7DCD4DC6-6862-4366-97B7-F611721FF8BD}" destId="{3E34764D-1DB3-4AE3-96A6-E7C766EAFC8D}" srcOrd="0" destOrd="0" presId="urn:microsoft.com/office/officeart/2005/8/layout/hierarchy2"/>
    <dgm:cxn modelId="{DC37DEC2-E0F6-4494-9250-E85A641D8E9C}" srcId="{D8E0F3F7-2BA9-448A-9DD4-604DBF38ADBB}" destId="{026CF563-0F76-434C-B62E-F8CBEFC0B0ED}" srcOrd="2" destOrd="0" parTransId="{6E6CBDBF-786A-40B4-AD68-1B9373347225}" sibTransId="{43906137-7D05-4F41-BCC1-639791D68183}"/>
    <dgm:cxn modelId="{09FB65C3-9BE7-44A1-838E-69B190EE591F}" srcId="{4DC98B4E-E38B-4EB7-B111-7DDC40588362}" destId="{1C844B7A-15DF-4A55-961E-1D71ED351EB0}" srcOrd="2" destOrd="0" parTransId="{141F5031-BFDE-4AC6-B0AC-0D30E7C91F4E}" sibTransId="{B3FCEB9C-72D6-42CF-ACA3-A26595F0DCF3}"/>
    <dgm:cxn modelId="{64642DC4-9635-4496-A566-E56BB6E7CAC9}" type="presOf" srcId="{F0AD2110-9A22-481B-AD52-7EB061580CC8}" destId="{BCDCB163-7B51-46E8-81E0-452F64E5BA53}" srcOrd="0" destOrd="0" presId="urn:microsoft.com/office/officeart/2005/8/layout/hierarchy2"/>
    <dgm:cxn modelId="{DC7439C7-A15A-46FF-A24A-E046B372420B}" type="presOf" srcId="{F96A3EC4-145D-4718-948F-2EA1628824CB}" destId="{428DF83C-640B-4128-B873-C92A6B024D87}" srcOrd="0" destOrd="0" presId="urn:microsoft.com/office/officeart/2005/8/layout/hierarchy2"/>
    <dgm:cxn modelId="{D86966C8-1CC8-45F7-A63C-33FBA1ABEFED}" type="presOf" srcId="{B8A9F9E5-EF92-4257-969E-6F0F57C5EA9B}" destId="{49C3D7B1-033C-4FE8-BC01-3184DFC2BCD6}" srcOrd="1" destOrd="0" presId="urn:microsoft.com/office/officeart/2005/8/layout/hierarchy2"/>
    <dgm:cxn modelId="{7D4C98CA-A782-4BA4-A4DA-6CB7BD70B3C6}" type="presOf" srcId="{7074F38D-E0FA-4BE8-A19C-3D1D00FC4F3F}" destId="{75413AEF-2B89-419B-A5F4-5E3EF6B4AE25}" srcOrd="1" destOrd="0" presId="urn:microsoft.com/office/officeart/2005/8/layout/hierarchy2"/>
    <dgm:cxn modelId="{90C709CF-A3A1-45D4-8CD9-BFC25DC666F9}" srcId="{026CF563-0F76-434C-B62E-F8CBEFC0B0ED}" destId="{F96A3EC4-145D-4718-948F-2EA1628824CB}" srcOrd="1" destOrd="0" parTransId="{080FD32D-04EB-4035-88FD-AE711DDA9C1A}" sibTransId="{D9079C84-CF37-4FBD-A7E9-06CD6EEBD384}"/>
    <dgm:cxn modelId="{C2511ECF-4BDC-4143-8723-7C2F9320DF5B}" type="presOf" srcId="{6E6CBDBF-786A-40B4-AD68-1B9373347225}" destId="{24FAF2EA-F554-4B05-84C5-88092AC8B3E1}" srcOrd="1" destOrd="0" presId="urn:microsoft.com/office/officeart/2005/8/layout/hierarchy2"/>
    <dgm:cxn modelId="{0734BBCF-3020-40FF-871E-6FC4C3BC61B5}" type="presOf" srcId="{1028E65F-33B5-42DA-80F2-9BADC86F74EF}" destId="{9FB5F821-5A4B-491E-87A5-43AA6B77FD1A}" srcOrd="0" destOrd="0" presId="urn:microsoft.com/office/officeart/2005/8/layout/hierarchy2"/>
    <dgm:cxn modelId="{41778FD2-9756-4DBB-B68B-6E5B06E240E1}" type="presOf" srcId="{C3C66331-19A5-42C8-A980-1360F3D70CAA}" destId="{CB4A6CE1-9642-41D0-83F5-BDCF41FE383E}" srcOrd="1" destOrd="0" presId="urn:microsoft.com/office/officeart/2005/8/layout/hierarchy2"/>
    <dgm:cxn modelId="{F34F0AD4-74A4-4ED6-914F-58972A2E0539}" type="presOf" srcId="{5B9BEE76-753B-40F6-B7FF-E0600F95979E}" destId="{FF79A333-FDD8-4B15-9AA2-6BBF29028700}" srcOrd="1" destOrd="0" presId="urn:microsoft.com/office/officeart/2005/8/layout/hierarchy2"/>
    <dgm:cxn modelId="{5EBC42D4-D5CA-46C1-8B8B-9E94207889F8}" type="presOf" srcId="{98521905-9D17-4F39-97CE-CD7ABE18AF69}" destId="{7F41AF34-18D2-40CF-9E65-86D6A13746D3}" srcOrd="0" destOrd="0" presId="urn:microsoft.com/office/officeart/2005/8/layout/hierarchy2"/>
    <dgm:cxn modelId="{657760D7-033B-4B88-B946-50F93D19D45C}" type="presOf" srcId="{D459F85C-524B-4307-A7CB-9A7E94C5A78E}" destId="{1427AE05-2B34-4B4D-B551-7901783F0806}" srcOrd="0" destOrd="0" presId="urn:microsoft.com/office/officeart/2005/8/layout/hierarchy2"/>
    <dgm:cxn modelId="{CA696DD9-9380-4ACC-A64C-EE887FFFDB2E}" srcId="{15C123BF-FAF5-4975-86BF-C01E4F207C25}" destId="{0E834DA8-1116-4EF4-B221-ECFF4F71CBA6}" srcOrd="3" destOrd="0" parTransId="{2693E9E6-8FC2-469A-AB5B-EB7B4945A747}" sibTransId="{A8595A9F-D608-4ECF-B23B-57AAF1455C15}"/>
    <dgm:cxn modelId="{C4E540DD-9D2D-4EBA-8E24-FF0B18DC0EDA}" srcId="{026CF563-0F76-434C-B62E-F8CBEFC0B0ED}" destId="{27840BCF-AB52-4B8C-A81C-F6A14F3756DF}" srcOrd="2" destOrd="0" parTransId="{21D240F9-6DC9-47AE-AAFB-7CF0E88DC71E}" sibTransId="{920875D0-6B85-41E2-A3CD-5A01CC35334D}"/>
    <dgm:cxn modelId="{E5008DE2-2AFF-4188-AB24-69F44CA83F6A}" type="presOf" srcId="{8B61A805-008A-4727-BA94-0D3F2228ADA3}" destId="{11FC8313-F98F-4610-A10E-D140098B18C0}" srcOrd="1" destOrd="0" presId="urn:microsoft.com/office/officeart/2005/8/layout/hierarchy2"/>
    <dgm:cxn modelId="{2BA651E3-519F-4A08-92A4-C7622DA094D0}" type="presOf" srcId="{2693E9E6-8FC2-469A-AB5B-EB7B4945A747}" destId="{B2E2A082-6F44-4166-846D-516B7EFD70F6}" srcOrd="0" destOrd="0" presId="urn:microsoft.com/office/officeart/2005/8/layout/hierarchy2"/>
    <dgm:cxn modelId="{6FB1E3E5-9572-44B4-BD16-F412DE5595AF}" type="presOf" srcId="{15C123BF-FAF5-4975-86BF-C01E4F207C25}" destId="{47478DB7-AF41-4550-8163-9408A7C12DDE}" srcOrd="0" destOrd="0" presId="urn:microsoft.com/office/officeart/2005/8/layout/hierarchy2"/>
    <dgm:cxn modelId="{529BF4E5-C6CD-46EE-81A1-38289961ED0F}" type="presOf" srcId="{0E834DA8-1116-4EF4-B221-ECFF4F71CBA6}" destId="{F82D3CF3-D001-45D4-9B88-0FE1A70FFEDE}" srcOrd="0" destOrd="0" presId="urn:microsoft.com/office/officeart/2005/8/layout/hierarchy2"/>
    <dgm:cxn modelId="{6E08FDE6-AAA5-4CC4-9B77-8B529C5333C1}" srcId="{4DC98B4E-E38B-4EB7-B111-7DDC40588362}" destId="{DC7B98EF-6315-47A0-B4D7-7A4FA51BA475}" srcOrd="0" destOrd="0" parTransId="{1028E65F-33B5-42DA-80F2-9BADC86F74EF}" sibTransId="{860936DB-01E6-4AD4-8286-C75C60D9F4BD}"/>
    <dgm:cxn modelId="{3B4006E9-FBFF-4121-BDEC-D4430673FDD6}" type="presOf" srcId="{87783C19-E4D9-47D9-84AF-4B33F02D98E7}" destId="{A50002D6-3864-4224-9100-72CD06331DBC}" srcOrd="1" destOrd="0" presId="urn:microsoft.com/office/officeart/2005/8/layout/hierarchy2"/>
    <dgm:cxn modelId="{C19354EA-5CBB-45BA-97BA-446E322B8554}" type="presOf" srcId="{F37742C1-AD2B-4D1D-87FF-9F9DE71B2EDC}" destId="{B55396BE-C6E6-4A58-B579-C0BD62CB632C}" srcOrd="0" destOrd="0" presId="urn:microsoft.com/office/officeart/2005/8/layout/hierarchy2"/>
    <dgm:cxn modelId="{A2D020EB-308A-40ED-8FAD-15C94F18A0C7}" type="presOf" srcId="{A1470A4B-6CA7-4B3A-AC73-AC2D0817E883}" destId="{F875E4F2-CB4B-4B9A-ABF4-6B44F43DFC4E}" srcOrd="0" destOrd="0" presId="urn:microsoft.com/office/officeart/2005/8/layout/hierarchy2"/>
    <dgm:cxn modelId="{9E7630EC-6971-402B-82CE-C3DED6C895E1}" type="presOf" srcId="{E5530BE0-B172-40B4-B62B-7D75EBB6F11E}" destId="{CE5F003A-916D-4102-BFED-10B952D2E90E}" srcOrd="1" destOrd="0" presId="urn:microsoft.com/office/officeart/2005/8/layout/hierarchy2"/>
    <dgm:cxn modelId="{8B1C45EF-A86E-478E-9BD2-638805162EF5}" type="presOf" srcId="{7F613C99-9DD4-4D69-B842-572D91FCE885}" destId="{22E87B5A-CA0E-42C3-8E7C-2241A634CE8B}" srcOrd="0" destOrd="0" presId="urn:microsoft.com/office/officeart/2005/8/layout/hierarchy2"/>
    <dgm:cxn modelId="{9E34CFF3-C819-4B39-9263-C2B73E6967FF}" type="presOf" srcId="{F0D4C644-BB6A-43CA-A500-D464EDFFA7B0}" destId="{B3EA7290-2913-4867-B44C-735C24AF465A}" srcOrd="1" destOrd="0" presId="urn:microsoft.com/office/officeart/2005/8/layout/hierarchy2"/>
    <dgm:cxn modelId="{819211F8-5084-484C-8462-5D7C93CC41DA}" type="presOf" srcId="{D459F85C-524B-4307-A7CB-9A7E94C5A78E}" destId="{8E28CBE5-1488-4FE2-A397-3DF425846514}" srcOrd="1" destOrd="0" presId="urn:microsoft.com/office/officeart/2005/8/layout/hierarchy2"/>
    <dgm:cxn modelId="{5BA16EF8-431E-4CCD-BA9E-37A606A5DA4F}" srcId="{42005C78-E4D7-415F-8276-81A99B643C55}" destId="{75F2C91A-3136-49AA-8075-9B95403712C5}" srcOrd="0" destOrd="0" parTransId="{D459F85C-524B-4307-A7CB-9A7E94C5A78E}" sibTransId="{EFB8C7DF-CE09-4190-9140-1C6AC026F8E0}"/>
    <dgm:cxn modelId="{328B34F9-1204-4FEB-91AD-EC49AB688436}" type="presOf" srcId="{E64AEC97-ED2A-41FC-B29D-78466AF68D63}" destId="{614E5C2B-67C1-46D4-8D3E-59D94778C3B1}" srcOrd="0" destOrd="0" presId="urn:microsoft.com/office/officeart/2005/8/layout/hierarchy2"/>
    <dgm:cxn modelId="{CB136EFB-0F5A-4996-9FED-F446EE74509A}" type="presOf" srcId="{95CF4753-4934-4AE1-AEA9-F3E7FF5A852A}" destId="{9D379821-1EBD-492F-8FD2-CF4B65E151A6}" srcOrd="1" destOrd="0" presId="urn:microsoft.com/office/officeart/2005/8/layout/hierarchy2"/>
    <dgm:cxn modelId="{41F6BF2E-09E8-42C8-9CF8-E9278D4C7E0A}" type="presParOf" srcId="{C3C15DA7-22E9-4C97-AF01-D634C5972BE7}" destId="{43CB4C4A-5C83-4F3C-9170-3F29B11A3F10}" srcOrd="0" destOrd="0" presId="urn:microsoft.com/office/officeart/2005/8/layout/hierarchy2"/>
    <dgm:cxn modelId="{D7098BBE-C355-48EA-A008-BDCCDB565331}" type="presParOf" srcId="{43CB4C4A-5C83-4F3C-9170-3F29B11A3F10}" destId="{EB77CE88-9805-4997-8B3C-E4582372E3ED}" srcOrd="0" destOrd="0" presId="urn:microsoft.com/office/officeart/2005/8/layout/hierarchy2"/>
    <dgm:cxn modelId="{8973256B-090C-461A-96A2-56F136FF98C4}" type="presParOf" srcId="{43CB4C4A-5C83-4F3C-9170-3F29B11A3F10}" destId="{F8884721-6562-4B03-A1BF-2AB674A24300}" srcOrd="1" destOrd="0" presId="urn:microsoft.com/office/officeart/2005/8/layout/hierarchy2"/>
    <dgm:cxn modelId="{4FE31E52-91E9-4303-A56C-9A3F73CE8890}" type="presParOf" srcId="{F8884721-6562-4B03-A1BF-2AB674A24300}" destId="{B19E00D5-B792-49CA-B85D-D2B9FF49FE29}" srcOrd="0" destOrd="0" presId="urn:microsoft.com/office/officeart/2005/8/layout/hierarchy2"/>
    <dgm:cxn modelId="{10E12F05-BB00-491D-9B7C-E928C64C1830}" type="presParOf" srcId="{B19E00D5-B792-49CA-B85D-D2B9FF49FE29}" destId="{B3EA7290-2913-4867-B44C-735C24AF465A}" srcOrd="0" destOrd="0" presId="urn:microsoft.com/office/officeart/2005/8/layout/hierarchy2"/>
    <dgm:cxn modelId="{FFFEBD8D-0272-4F54-8757-15895D18D6F7}" type="presParOf" srcId="{F8884721-6562-4B03-A1BF-2AB674A24300}" destId="{A1CC6CE6-4D58-4947-A94A-AABA9F2908F1}" srcOrd="1" destOrd="0" presId="urn:microsoft.com/office/officeart/2005/8/layout/hierarchy2"/>
    <dgm:cxn modelId="{E3FCAD4E-D8FB-417E-AF6B-627B7CA7EEB2}" type="presParOf" srcId="{A1CC6CE6-4D58-4947-A94A-AABA9F2908F1}" destId="{5ECA5A9E-FFA7-4C71-93C7-95C5F8F14DE0}" srcOrd="0" destOrd="0" presId="urn:microsoft.com/office/officeart/2005/8/layout/hierarchy2"/>
    <dgm:cxn modelId="{396E6F1F-C816-4307-B4FF-AD2CBE131A1C}" type="presParOf" srcId="{A1CC6CE6-4D58-4947-A94A-AABA9F2908F1}" destId="{980B900B-64B2-4872-887E-A577DE957456}" srcOrd="1" destOrd="0" presId="urn:microsoft.com/office/officeart/2005/8/layout/hierarchy2"/>
    <dgm:cxn modelId="{6BFA4C73-1458-494E-B73E-C3801DF5E138}" type="presParOf" srcId="{980B900B-64B2-4872-887E-A577DE957456}" destId="{1427AE05-2B34-4B4D-B551-7901783F0806}" srcOrd="0" destOrd="0" presId="urn:microsoft.com/office/officeart/2005/8/layout/hierarchy2"/>
    <dgm:cxn modelId="{912D3EFF-61C9-4A92-B32A-5D630BFE3A14}" type="presParOf" srcId="{1427AE05-2B34-4B4D-B551-7901783F0806}" destId="{8E28CBE5-1488-4FE2-A397-3DF425846514}" srcOrd="0" destOrd="0" presId="urn:microsoft.com/office/officeart/2005/8/layout/hierarchy2"/>
    <dgm:cxn modelId="{56FED285-647B-4E79-B6E1-18AE6F50EB34}" type="presParOf" srcId="{980B900B-64B2-4872-887E-A577DE957456}" destId="{9ABC9A87-B8A6-4C2A-9F4A-8FCFE90B4846}" srcOrd="1" destOrd="0" presId="urn:microsoft.com/office/officeart/2005/8/layout/hierarchy2"/>
    <dgm:cxn modelId="{73AFA1A5-6ECD-4740-B1FA-F7384027DE0E}" type="presParOf" srcId="{9ABC9A87-B8A6-4C2A-9F4A-8FCFE90B4846}" destId="{2825B440-4AF9-428A-B0B1-CC41282CE2B9}" srcOrd="0" destOrd="0" presId="urn:microsoft.com/office/officeart/2005/8/layout/hierarchy2"/>
    <dgm:cxn modelId="{BF7858D2-AF9D-4CDC-BB84-656FDC52C551}" type="presParOf" srcId="{9ABC9A87-B8A6-4C2A-9F4A-8FCFE90B4846}" destId="{96BBAFFE-50BA-4C3F-BB1C-0A6D66CC31D9}" srcOrd="1" destOrd="0" presId="urn:microsoft.com/office/officeart/2005/8/layout/hierarchy2"/>
    <dgm:cxn modelId="{A5DC98A2-9F3A-4F61-A3F4-BE6D4D681C68}" type="presParOf" srcId="{980B900B-64B2-4872-887E-A577DE957456}" destId="{8EAB1B09-1200-4593-B29C-96A93FB8E033}" srcOrd="2" destOrd="0" presId="urn:microsoft.com/office/officeart/2005/8/layout/hierarchy2"/>
    <dgm:cxn modelId="{7394FC49-49DF-498E-A0FF-B47DEB21C7D7}" type="presParOf" srcId="{8EAB1B09-1200-4593-B29C-96A93FB8E033}" destId="{49C3D7B1-033C-4FE8-BC01-3184DFC2BCD6}" srcOrd="0" destOrd="0" presId="urn:microsoft.com/office/officeart/2005/8/layout/hierarchy2"/>
    <dgm:cxn modelId="{DA69DB39-FDBC-4EC1-B937-D28A856E0D75}" type="presParOf" srcId="{980B900B-64B2-4872-887E-A577DE957456}" destId="{177BB038-5DA4-4E86-A528-CF2EB1945D05}" srcOrd="3" destOrd="0" presId="urn:microsoft.com/office/officeart/2005/8/layout/hierarchy2"/>
    <dgm:cxn modelId="{4E56E7C2-6670-4B09-9FD6-6B049E5B0186}" type="presParOf" srcId="{177BB038-5DA4-4E86-A528-CF2EB1945D05}" destId="{700DCE68-2CA0-4B52-B7F4-786EC9F2B159}" srcOrd="0" destOrd="0" presId="urn:microsoft.com/office/officeart/2005/8/layout/hierarchy2"/>
    <dgm:cxn modelId="{CAEA9845-7923-4194-AF94-6AF21E9E3BA5}" type="presParOf" srcId="{177BB038-5DA4-4E86-A528-CF2EB1945D05}" destId="{C2978306-89A3-49A6-95D1-DCFC44DCBCE2}" srcOrd="1" destOrd="0" presId="urn:microsoft.com/office/officeart/2005/8/layout/hierarchy2"/>
    <dgm:cxn modelId="{C1DD98B6-E353-47B7-B0E7-22863E43262C}" type="presParOf" srcId="{F8884721-6562-4B03-A1BF-2AB674A24300}" destId="{B26CDB9A-F126-4461-BE54-A9A9E8EE6D91}" srcOrd="2" destOrd="0" presId="urn:microsoft.com/office/officeart/2005/8/layout/hierarchy2"/>
    <dgm:cxn modelId="{B9C04FFF-37F1-44CD-8EB9-C290328C6614}" type="presParOf" srcId="{B26CDB9A-F126-4461-BE54-A9A9E8EE6D91}" destId="{9CD4EE27-3BF5-438D-A9B6-55A228DD9941}" srcOrd="0" destOrd="0" presId="urn:microsoft.com/office/officeart/2005/8/layout/hierarchy2"/>
    <dgm:cxn modelId="{E7612739-12F1-4219-8124-C6A854974B52}" type="presParOf" srcId="{F8884721-6562-4B03-A1BF-2AB674A24300}" destId="{C5674BFA-B296-4F00-AB92-505E6F0B0FC3}" srcOrd="3" destOrd="0" presId="urn:microsoft.com/office/officeart/2005/8/layout/hierarchy2"/>
    <dgm:cxn modelId="{24391422-D74D-41CB-9093-3363C82295BB}" type="presParOf" srcId="{C5674BFA-B296-4F00-AB92-505E6F0B0FC3}" destId="{47478DB7-AF41-4550-8163-9408A7C12DDE}" srcOrd="0" destOrd="0" presId="urn:microsoft.com/office/officeart/2005/8/layout/hierarchy2"/>
    <dgm:cxn modelId="{417B6AC5-7DF3-430C-B23A-2821C72A546B}" type="presParOf" srcId="{C5674BFA-B296-4F00-AB92-505E6F0B0FC3}" destId="{0536CACE-EA41-4945-A43B-1515B85E9868}" srcOrd="1" destOrd="0" presId="urn:microsoft.com/office/officeart/2005/8/layout/hierarchy2"/>
    <dgm:cxn modelId="{1A58DF8F-2795-4A73-83DA-6E25EBF95A9E}" type="presParOf" srcId="{0536CACE-EA41-4945-A43B-1515B85E9868}" destId="{940709D4-3C57-49CB-AF68-3F2640FDA3F3}" srcOrd="0" destOrd="0" presId="urn:microsoft.com/office/officeart/2005/8/layout/hierarchy2"/>
    <dgm:cxn modelId="{642E97BB-FC2C-4DC2-9F24-366C8EF72658}" type="presParOf" srcId="{940709D4-3C57-49CB-AF68-3F2640FDA3F3}" destId="{61977AEF-D14F-4A06-AAA5-3A0B89262DB5}" srcOrd="0" destOrd="0" presId="urn:microsoft.com/office/officeart/2005/8/layout/hierarchy2"/>
    <dgm:cxn modelId="{C364326F-A895-4B86-9303-10D781A76AAD}" type="presParOf" srcId="{0536CACE-EA41-4945-A43B-1515B85E9868}" destId="{46C8F653-A1F2-4709-8C7E-2950A54437EE}" srcOrd="1" destOrd="0" presId="urn:microsoft.com/office/officeart/2005/8/layout/hierarchy2"/>
    <dgm:cxn modelId="{269984A6-2E7E-42FD-8AB6-641133CD1FAD}" type="presParOf" srcId="{46C8F653-A1F2-4709-8C7E-2950A54437EE}" destId="{A1EB6EA9-0AF3-4B4C-8050-D09CF43DB863}" srcOrd="0" destOrd="0" presId="urn:microsoft.com/office/officeart/2005/8/layout/hierarchy2"/>
    <dgm:cxn modelId="{99070504-F927-4B7F-9329-8666182CA703}" type="presParOf" srcId="{46C8F653-A1F2-4709-8C7E-2950A54437EE}" destId="{EEB4E503-8351-46A7-BCCF-1456EAC3E91B}" srcOrd="1" destOrd="0" presId="urn:microsoft.com/office/officeart/2005/8/layout/hierarchy2"/>
    <dgm:cxn modelId="{31039212-9199-4D57-A83D-0CE46FE5D0EB}" type="presParOf" srcId="{0536CACE-EA41-4945-A43B-1515B85E9868}" destId="{52F6AF51-9F8D-4F00-9C9C-077C77052F87}" srcOrd="2" destOrd="0" presId="urn:microsoft.com/office/officeart/2005/8/layout/hierarchy2"/>
    <dgm:cxn modelId="{AE1221DE-95D6-4E56-A914-013B1C10156A}" type="presParOf" srcId="{52F6AF51-9F8D-4F00-9C9C-077C77052F87}" destId="{CB4A6CE1-9642-41D0-83F5-BDCF41FE383E}" srcOrd="0" destOrd="0" presId="urn:microsoft.com/office/officeart/2005/8/layout/hierarchy2"/>
    <dgm:cxn modelId="{D367E314-700E-47D4-845B-683F4450CC01}" type="presParOf" srcId="{0536CACE-EA41-4945-A43B-1515B85E9868}" destId="{AFCB82FF-24A9-44EF-9C80-CEE82FD1FACF}" srcOrd="3" destOrd="0" presId="urn:microsoft.com/office/officeart/2005/8/layout/hierarchy2"/>
    <dgm:cxn modelId="{A06EF542-8DF3-462A-892B-95CC1440FAFE}" type="presParOf" srcId="{AFCB82FF-24A9-44EF-9C80-CEE82FD1FACF}" destId="{22E87B5A-CA0E-42C3-8E7C-2241A634CE8B}" srcOrd="0" destOrd="0" presId="urn:microsoft.com/office/officeart/2005/8/layout/hierarchy2"/>
    <dgm:cxn modelId="{DDE892A7-4E6A-41AC-8210-6E1BAB184657}" type="presParOf" srcId="{AFCB82FF-24A9-44EF-9C80-CEE82FD1FACF}" destId="{09A5B1D1-833A-48F1-BE1A-DB2FF13EA09B}" srcOrd="1" destOrd="0" presId="urn:microsoft.com/office/officeart/2005/8/layout/hierarchy2"/>
    <dgm:cxn modelId="{3966FA7A-D771-4BAB-96C8-DC589E7EFB4C}" type="presParOf" srcId="{0536CACE-EA41-4945-A43B-1515B85E9868}" destId="{399AD02B-2C13-486F-8171-906F0C804837}" srcOrd="4" destOrd="0" presId="urn:microsoft.com/office/officeart/2005/8/layout/hierarchy2"/>
    <dgm:cxn modelId="{794CF3EF-2305-4236-8047-1113B1995573}" type="presParOf" srcId="{399AD02B-2C13-486F-8171-906F0C804837}" destId="{CFD21FE0-6970-4F4A-8D3F-84BA800779D5}" srcOrd="0" destOrd="0" presId="urn:microsoft.com/office/officeart/2005/8/layout/hierarchy2"/>
    <dgm:cxn modelId="{FAD72A90-091B-4787-BCA1-C9FE75B19BA7}" type="presParOf" srcId="{0536CACE-EA41-4945-A43B-1515B85E9868}" destId="{406E8992-DC51-4615-BCF9-2AB46BB2F03D}" srcOrd="5" destOrd="0" presId="urn:microsoft.com/office/officeart/2005/8/layout/hierarchy2"/>
    <dgm:cxn modelId="{EDDDB300-E830-4987-BC0E-891ED353AB05}" type="presParOf" srcId="{406E8992-DC51-4615-BCF9-2AB46BB2F03D}" destId="{B9381B1A-30A5-4EDE-97D7-D38F9F01D848}" srcOrd="0" destOrd="0" presId="urn:microsoft.com/office/officeart/2005/8/layout/hierarchy2"/>
    <dgm:cxn modelId="{754598E4-74D1-40FB-BCDA-6D9FEF16054E}" type="presParOf" srcId="{406E8992-DC51-4615-BCF9-2AB46BB2F03D}" destId="{A48E9253-074C-4519-8264-1E926195E28E}" srcOrd="1" destOrd="0" presId="urn:microsoft.com/office/officeart/2005/8/layout/hierarchy2"/>
    <dgm:cxn modelId="{3BABB841-745F-4A83-AA8C-91E530D4BC8C}" type="presParOf" srcId="{0536CACE-EA41-4945-A43B-1515B85E9868}" destId="{B2E2A082-6F44-4166-846D-516B7EFD70F6}" srcOrd="6" destOrd="0" presId="urn:microsoft.com/office/officeart/2005/8/layout/hierarchy2"/>
    <dgm:cxn modelId="{9908CCEE-46EA-4D10-89A4-57D24CCB4537}" type="presParOf" srcId="{B2E2A082-6F44-4166-846D-516B7EFD70F6}" destId="{573DE0AF-09DE-4A0F-8FC4-0255D7283320}" srcOrd="0" destOrd="0" presId="urn:microsoft.com/office/officeart/2005/8/layout/hierarchy2"/>
    <dgm:cxn modelId="{0CECC21F-058D-4680-B543-2FDC49CAAE47}" type="presParOf" srcId="{0536CACE-EA41-4945-A43B-1515B85E9868}" destId="{1CA10C22-BDDC-4002-BC0A-551E295FA266}" srcOrd="7" destOrd="0" presId="urn:microsoft.com/office/officeart/2005/8/layout/hierarchy2"/>
    <dgm:cxn modelId="{7723051E-7BA2-49A6-BC53-8284650A23F5}" type="presParOf" srcId="{1CA10C22-BDDC-4002-BC0A-551E295FA266}" destId="{F82D3CF3-D001-45D4-9B88-0FE1A70FFEDE}" srcOrd="0" destOrd="0" presId="urn:microsoft.com/office/officeart/2005/8/layout/hierarchy2"/>
    <dgm:cxn modelId="{F055AA42-04F3-4879-8F4D-452CD0BDC0C9}" type="presParOf" srcId="{1CA10C22-BDDC-4002-BC0A-551E295FA266}" destId="{3BC20CCC-8D60-4847-B211-2EFDC11DA628}" srcOrd="1" destOrd="0" presId="urn:microsoft.com/office/officeart/2005/8/layout/hierarchy2"/>
    <dgm:cxn modelId="{7E3D5751-3C94-4EE2-845B-B7E0505E46B2}" type="presParOf" srcId="{F8884721-6562-4B03-A1BF-2AB674A24300}" destId="{5A1B882E-98B9-4754-AADA-630EFB75A6AF}" srcOrd="4" destOrd="0" presId="urn:microsoft.com/office/officeart/2005/8/layout/hierarchy2"/>
    <dgm:cxn modelId="{78DC9386-0BA5-4851-B5C9-65722196AD2E}" type="presParOf" srcId="{5A1B882E-98B9-4754-AADA-630EFB75A6AF}" destId="{24FAF2EA-F554-4B05-84C5-88092AC8B3E1}" srcOrd="0" destOrd="0" presId="urn:microsoft.com/office/officeart/2005/8/layout/hierarchy2"/>
    <dgm:cxn modelId="{13436F6A-8711-42E7-B65E-B71E15378800}" type="presParOf" srcId="{F8884721-6562-4B03-A1BF-2AB674A24300}" destId="{7D4F7475-194F-4ED3-A3D6-215A0EC5753A}" srcOrd="5" destOrd="0" presId="urn:microsoft.com/office/officeart/2005/8/layout/hierarchy2"/>
    <dgm:cxn modelId="{D67A8061-F2F3-4840-BF95-1D31B51DC23B}" type="presParOf" srcId="{7D4F7475-194F-4ED3-A3D6-215A0EC5753A}" destId="{7BC213CF-EC8E-4714-B0BB-F725E4C47E77}" srcOrd="0" destOrd="0" presId="urn:microsoft.com/office/officeart/2005/8/layout/hierarchy2"/>
    <dgm:cxn modelId="{06AC307F-8918-483E-BB78-2483EED97F35}" type="presParOf" srcId="{7D4F7475-194F-4ED3-A3D6-215A0EC5753A}" destId="{38334EDC-418A-4976-A75F-5E90BCA503BC}" srcOrd="1" destOrd="0" presId="urn:microsoft.com/office/officeart/2005/8/layout/hierarchy2"/>
    <dgm:cxn modelId="{F0CA379E-36EC-4BE2-BAE9-15963600187B}" type="presParOf" srcId="{38334EDC-418A-4976-A75F-5E90BCA503BC}" destId="{7544C0FA-B03D-40B1-A389-B045547749D6}" srcOrd="0" destOrd="0" presId="urn:microsoft.com/office/officeart/2005/8/layout/hierarchy2"/>
    <dgm:cxn modelId="{959168D2-B1D9-40B8-8C67-A1A82CAC3333}" type="presParOf" srcId="{7544C0FA-B03D-40B1-A389-B045547749D6}" destId="{9D379821-1EBD-492F-8FD2-CF4B65E151A6}" srcOrd="0" destOrd="0" presId="urn:microsoft.com/office/officeart/2005/8/layout/hierarchy2"/>
    <dgm:cxn modelId="{EA1D2667-4AFA-4D5B-BE4B-7990BDC3834C}" type="presParOf" srcId="{38334EDC-418A-4976-A75F-5E90BCA503BC}" destId="{E9468579-B22F-4828-8AE6-024395B666D6}" srcOrd="1" destOrd="0" presId="urn:microsoft.com/office/officeart/2005/8/layout/hierarchy2"/>
    <dgm:cxn modelId="{29035019-3539-4F38-8A61-B7116E8D7A3C}" type="presParOf" srcId="{E9468579-B22F-4828-8AE6-024395B666D6}" destId="{614E5C2B-67C1-46D4-8D3E-59D94778C3B1}" srcOrd="0" destOrd="0" presId="urn:microsoft.com/office/officeart/2005/8/layout/hierarchy2"/>
    <dgm:cxn modelId="{11960AF2-52F5-4B5A-8196-88FD40BA3313}" type="presParOf" srcId="{E9468579-B22F-4828-8AE6-024395B666D6}" destId="{219153A0-5AE9-4B48-B7D0-7B8B80414FDB}" srcOrd="1" destOrd="0" presId="urn:microsoft.com/office/officeart/2005/8/layout/hierarchy2"/>
    <dgm:cxn modelId="{BDF88458-E05E-4FDE-BC55-28FA475A1C21}" type="presParOf" srcId="{38334EDC-418A-4976-A75F-5E90BCA503BC}" destId="{4EC47666-FAC2-475E-9034-FFDD52830CB2}" srcOrd="2" destOrd="0" presId="urn:microsoft.com/office/officeart/2005/8/layout/hierarchy2"/>
    <dgm:cxn modelId="{17C5D745-591C-4D0F-B857-9D55CC4B3319}" type="presParOf" srcId="{4EC47666-FAC2-475E-9034-FFDD52830CB2}" destId="{7E16A91F-4214-46DB-9FAF-363FF7C5EE00}" srcOrd="0" destOrd="0" presId="urn:microsoft.com/office/officeart/2005/8/layout/hierarchy2"/>
    <dgm:cxn modelId="{492EF30B-9F1C-4EEA-8D3C-316581350DD4}" type="presParOf" srcId="{38334EDC-418A-4976-A75F-5E90BCA503BC}" destId="{C3BB892F-DCBA-403C-A4B7-00E4AEAEDB9F}" srcOrd="3" destOrd="0" presId="urn:microsoft.com/office/officeart/2005/8/layout/hierarchy2"/>
    <dgm:cxn modelId="{68E42828-22A2-4254-A404-D7DA714A28D7}" type="presParOf" srcId="{C3BB892F-DCBA-403C-A4B7-00E4AEAEDB9F}" destId="{428DF83C-640B-4128-B873-C92A6B024D87}" srcOrd="0" destOrd="0" presId="urn:microsoft.com/office/officeart/2005/8/layout/hierarchy2"/>
    <dgm:cxn modelId="{829238F2-9CEF-4458-B828-06E118B34350}" type="presParOf" srcId="{C3BB892F-DCBA-403C-A4B7-00E4AEAEDB9F}" destId="{7D507306-6FA9-4F2E-AFE9-BC8FD143DC83}" srcOrd="1" destOrd="0" presId="urn:microsoft.com/office/officeart/2005/8/layout/hierarchy2"/>
    <dgm:cxn modelId="{1581ED5C-4E92-4933-AE83-4F607CE9A34B}" type="presParOf" srcId="{38334EDC-418A-4976-A75F-5E90BCA503BC}" destId="{9D77F8D3-5CF6-4896-B78C-17B44C622CB4}" srcOrd="4" destOrd="0" presId="urn:microsoft.com/office/officeart/2005/8/layout/hierarchy2"/>
    <dgm:cxn modelId="{109389FA-5F4C-4674-B081-D21984578F0F}" type="presParOf" srcId="{9D77F8D3-5CF6-4896-B78C-17B44C622CB4}" destId="{27BAA134-8C23-42EF-A68F-E91BCB68FC8B}" srcOrd="0" destOrd="0" presId="urn:microsoft.com/office/officeart/2005/8/layout/hierarchy2"/>
    <dgm:cxn modelId="{2016CC31-7F3F-4889-A476-141E3ABDB5D3}" type="presParOf" srcId="{38334EDC-418A-4976-A75F-5E90BCA503BC}" destId="{D01756AE-1FA9-47E2-A484-F04BC55708D7}" srcOrd="5" destOrd="0" presId="urn:microsoft.com/office/officeart/2005/8/layout/hierarchy2"/>
    <dgm:cxn modelId="{52314556-A3F7-4281-A97A-EEC285EB3EB0}" type="presParOf" srcId="{D01756AE-1FA9-47E2-A484-F04BC55708D7}" destId="{4A0AB1D7-1F43-48B1-8D87-B190C7588BB1}" srcOrd="0" destOrd="0" presId="urn:microsoft.com/office/officeart/2005/8/layout/hierarchy2"/>
    <dgm:cxn modelId="{54B88642-3610-4665-B08D-0F3E70A71C66}" type="presParOf" srcId="{D01756AE-1FA9-47E2-A484-F04BC55708D7}" destId="{A6E27E7E-1E7B-4E2B-A8B8-A0DD198B86A3}" srcOrd="1" destOrd="0" presId="urn:microsoft.com/office/officeart/2005/8/layout/hierarchy2"/>
    <dgm:cxn modelId="{1BF10F21-A7F7-4BAB-BF4C-FC23FD62B652}" type="presParOf" srcId="{38334EDC-418A-4976-A75F-5E90BCA503BC}" destId="{B7D54565-2CB5-4FE9-B58B-9B2A60364243}" srcOrd="6" destOrd="0" presId="urn:microsoft.com/office/officeart/2005/8/layout/hierarchy2"/>
    <dgm:cxn modelId="{2EF8749B-32C8-431D-A033-02F90CF68687}" type="presParOf" srcId="{B7D54565-2CB5-4FE9-B58B-9B2A60364243}" destId="{A50002D6-3864-4224-9100-72CD06331DBC}" srcOrd="0" destOrd="0" presId="urn:microsoft.com/office/officeart/2005/8/layout/hierarchy2"/>
    <dgm:cxn modelId="{332ADE4A-F38E-43A5-8C5D-41F2DD1F13E5}" type="presParOf" srcId="{38334EDC-418A-4976-A75F-5E90BCA503BC}" destId="{B2B885BA-AD23-4ED7-93DD-4356780BFA4E}" srcOrd="7" destOrd="0" presId="urn:microsoft.com/office/officeart/2005/8/layout/hierarchy2"/>
    <dgm:cxn modelId="{CFF144C5-891C-4DF7-BE2E-591E147C3E9D}" type="presParOf" srcId="{B2B885BA-AD23-4ED7-93DD-4356780BFA4E}" destId="{B55396BE-C6E6-4A58-B579-C0BD62CB632C}" srcOrd="0" destOrd="0" presId="urn:microsoft.com/office/officeart/2005/8/layout/hierarchy2"/>
    <dgm:cxn modelId="{73F44433-B2E2-4E94-A8E4-BA036E13C9E2}" type="presParOf" srcId="{B2B885BA-AD23-4ED7-93DD-4356780BFA4E}" destId="{5F3172BD-24B1-41CF-860F-7F1B7024EC5E}" srcOrd="1" destOrd="0" presId="urn:microsoft.com/office/officeart/2005/8/layout/hierarchy2"/>
    <dgm:cxn modelId="{770132FD-20D7-4AB5-9F8A-00673AA7D7E9}" type="presParOf" srcId="{38334EDC-418A-4976-A75F-5E90BCA503BC}" destId="{57619A05-5815-478E-A194-61D5DE40B4FD}" srcOrd="8" destOrd="0" presId="urn:microsoft.com/office/officeart/2005/8/layout/hierarchy2"/>
    <dgm:cxn modelId="{089D7BFA-FCD1-40DC-A7EE-1A43CBFCC152}" type="presParOf" srcId="{57619A05-5815-478E-A194-61D5DE40B4FD}" destId="{B4DB6552-D6AC-4060-B595-C9375462B187}" srcOrd="0" destOrd="0" presId="urn:microsoft.com/office/officeart/2005/8/layout/hierarchy2"/>
    <dgm:cxn modelId="{54EE9622-6DEE-4C5B-8AF5-690832FBB712}" type="presParOf" srcId="{38334EDC-418A-4976-A75F-5E90BCA503BC}" destId="{07653BEF-2E46-475B-9ED2-F99D3DCEB92C}" srcOrd="9" destOrd="0" presId="urn:microsoft.com/office/officeart/2005/8/layout/hierarchy2"/>
    <dgm:cxn modelId="{F73B22F3-C0A5-430D-9EB8-3CE2B412D466}" type="presParOf" srcId="{07653BEF-2E46-475B-9ED2-F99D3DCEB92C}" destId="{1D0978C4-D83F-4CDA-AAAE-8262C6F935E8}" srcOrd="0" destOrd="0" presId="urn:microsoft.com/office/officeart/2005/8/layout/hierarchy2"/>
    <dgm:cxn modelId="{DE904D8B-4666-4B87-B5EC-0ABC4D558297}" type="presParOf" srcId="{07653BEF-2E46-475B-9ED2-F99D3DCEB92C}" destId="{630CEC61-E03C-47D4-8892-9F76C4584983}" srcOrd="1" destOrd="0" presId="urn:microsoft.com/office/officeart/2005/8/layout/hierarchy2"/>
    <dgm:cxn modelId="{2CFB5186-EAE9-4F44-A245-AF363E7A2C08}" type="presParOf" srcId="{F8884721-6562-4B03-A1BF-2AB674A24300}" destId="{D58972FE-7A48-4DE0-870E-369D35477CCD}" srcOrd="6" destOrd="0" presId="urn:microsoft.com/office/officeart/2005/8/layout/hierarchy2"/>
    <dgm:cxn modelId="{4BF965DA-7C50-4D95-98CC-E459378DAE3E}" type="presParOf" srcId="{D58972FE-7A48-4DE0-870E-369D35477CCD}" destId="{FF79A333-FDD8-4B15-9AA2-6BBF29028700}" srcOrd="0" destOrd="0" presId="urn:microsoft.com/office/officeart/2005/8/layout/hierarchy2"/>
    <dgm:cxn modelId="{0E78A1BF-4F4A-40D9-8F8F-0B64A4C7068D}" type="presParOf" srcId="{F8884721-6562-4B03-A1BF-2AB674A24300}" destId="{51258641-0E5E-48B8-A239-FF2AA0E03E02}" srcOrd="7" destOrd="0" presId="urn:microsoft.com/office/officeart/2005/8/layout/hierarchy2"/>
    <dgm:cxn modelId="{56672426-EC10-4E7C-A781-5D1C63774EA8}" type="presParOf" srcId="{51258641-0E5E-48B8-A239-FF2AA0E03E02}" destId="{F875E4F2-CB4B-4B9A-ABF4-6B44F43DFC4E}" srcOrd="0" destOrd="0" presId="urn:microsoft.com/office/officeart/2005/8/layout/hierarchy2"/>
    <dgm:cxn modelId="{8C0F75F7-E8BE-4BDD-B6D6-B3E065D4C818}" type="presParOf" srcId="{51258641-0E5E-48B8-A239-FF2AA0E03E02}" destId="{00157542-6433-4AF6-9BA4-64F89663CD5B}" srcOrd="1" destOrd="0" presId="urn:microsoft.com/office/officeart/2005/8/layout/hierarchy2"/>
    <dgm:cxn modelId="{2D2C708C-8E22-4852-B464-230615A5D9F7}" type="presParOf" srcId="{00157542-6433-4AF6-9BA4-64F89663CD5B}" destId="{5BA15308-C4A1-4567-B556-B9F641A05B43}" srcOrd="0" destOrd="0" presId="urn:microsoft.com/office/officeart/2005/8/layout/hierarchy2"/>
    <dgm:cxn modelId="{C2991DF3-8418-4520-86A9-3C3122E94147}" type="presParOf" srcId="{5BA15308-C4A1-4567-B556-B9F641A05B43}" destId="{64AD346A-45DA-44D1-AF91-B4B1619637B0}" srcOrd="0" destOrd="0" presId="urn:microsoft.com/office/officeart/2005/8/layout/hierarchy2"/>
    <dgm:cxn modelId="{42716175-99A0-4979-8C5E-E923A7C65A28}" type="presParOf" srcId="{00157542-6433-4AF6-9BA4-64F89663CD5B}" destId="{71C26840-7A8D-4A16-B622-ACD1D2602C86}" srcOrd="1" destOrd="0" presId="urn:microsoft.com/office/officeart/2005/8/layout/hierarchy2"/>
    <dgm:cxn modelId="{D2B95D66-DB3D-4C8E-815C-5C37909CEC7E}" type="presParOf" srcId="{71C26840-7A8D-4A16-B622-ACD1D2602C86}" destId="{BCDCB163-7B51-46E8-81E0-452F64E5BA53}" srcOrd="0" destOrd="0" presId="urn:microsoft.com/office/officeart/2005/8/layout/hierarchy2"/>
    <dgm:cxn modelId="{829BEDAD-6C88-47BC-9F4D-6207794E4FC0}" type="presParOf" srcId="{71C26840-7A8D-4A16-B622-ACD1D2602C86}" destId="{D8049FAA-D8E8-4A1C-93E3-DC67DB98830D}" srcOrd="1" destOrd="0" presId="urn:microsoft.com/office/officeart/2005/8/layout/hierarchy2"/>
    <dgm:cxn modelId="{619C3E02-CC02-404C-AD78-D70E8EA5508B}" type="presParOf" srcId="{00157542-6433-4AF6-9BA4-64F89663CD5B}" destId="{96A54CA1-BFEE-4884-B8BD-550312E74EF7}" srcOrd="2" destOrd="0" presId="urn:microsoft.com/office/officeart/2005/8/layout/hierarchy2"/>
    <dgm:cxn modelId="{C77C6831-F990-4AFF-AE0D-EF9D0926C4BF}" type="presParOf" srcId="{96A54CA1-BFEE-4884-B8BD-550312E74EF7}" destId="{25C738F7-CBF4-46A9-8075-A7A1A19BA84B}" srcOrd="0" destOrd="0" presId="urn:microsoft.com/office/officeart/2005/8/layout/hierarchy2"/>
    <dgm:cxn modelId="{D4A95340-2C5B-4FBC-B022-B49CED67D58F}" type="presParOf" srcId="{00157542-6433-4AF6-9BA4-64F89663CD5B}" destId="{9F338F22-D482-4833-88F6-CFC45742B2CF}" srcOrd="3" destOrd="0" presId="urn:microsoft.com/office/officeart/2005/8/layout/hierarchy2"/>
    <dgm:cxn modelId="{48D85893-64A1-4C7E-82F7-069A9CA817C8}" type="presParOf" srcId="{9F338F22-D482-4833-88F6-CFC45742B2CF}" destId="{73CF4080-C8FB-41F1-AF4E-E6834B8AFD69}" srcOrd="0" destOrd="0" presId="urn:microsoft.com/office/officeart/2005/8/layout/hierarchy2"/>
    <dgm:cxn modelId="{F893B903-9785-4497-B704-73E5F9159957}" type="presParOf" srcId="{9F338F22-D482-4833-88F6-CFC45742B2CF}" destId="{CB07D469-6B8C-466B-BAD7-81DAD5C36B4A}" srcOrd="1" destOrd="0" presId="urn:microsoft.com/office/officeart/2005/8/layout/hierarchy2"/>
    <dgm:cxn modelId="{1777A10F-57F5-488F-BE04-BDAFCE652FB8}" type="presParOf" srcId="{C3C15DA7-22E9-4C97-AF01-D634C5972BE7}" destId="{59E4DD08-A513-49B4-8664-9F6646F1C2B2}" srcOrd="1" destOrd="0" presId="urn:microsoft.com/office/officeart/2005/8/layout/hierarchy2"/>
    <dgm:cxn modelId="{F39F51AC-610D-4388-B117-67358D39810B}" type="presParOf" srcId="{59E4DD08-A513-49B4-8664-9F6646F1C2B2}" destId="{3E34764D-1DB3-4AE3-96A6-E7C766EAFC8D}" srcOrd="0" destOrd="0" presId="urn:microsoft.com/office/officeart/2005/8/layout/hierarchy2"/>
    <dgm:cxn modelId="{D8BCD479-5C11-4CFA-8F53-55DADB84BF33}" type="presParOf" srcId="{59E4DD08-A513-49B4-8664-9F6646F1C2B2}" destId="{7EEB9D97-6405-47BE-A4C5-3278B45C966E}" srcOrd="1" destOrd="0" presId="urn:microsoft.com/office/officeart/2005/8/layout/hierarchy2"/>
    <dgm:cxn modelId="{1EF60810-D58D-4280-BEF9-0F751B0A144B}" type="presParOf" srcId="{7EEB9D97-6405-47BE-A4C5-3278B45C966E}" destId="{1BAA4660-A17A-4049-B358-FCE2C20BED2B}" srcOrd="0" destOrd="0" presId="urn:microsoft.com/office/officeart/2005/8/layout/hierarchy2"/>
    <dgm:cxn modelId="{79237803-7AF7-4E9C-BD65-812D3857381E}" type="presParOf" srcId="{1BAA4660-A17A-4049-B358-FCE2C20BED2B}" destId="{9043F2C1-9D80-4E5A-8639-A61151BD5236}" srcOrd="0" destOrd="0" presId="urn:microsoft.com/office/officeart/2005/8/layout/hierarchy2"/>
    <dgm:cxn modelId="{FDD6662A-EE97-4BF3-BCE9-16C4EACDA9B2}" type="presParOf" srcId="{7EEB9D97-6405-47BE-A4C5-3278B45C966E}" destId="{9A3A37CA-1FF7-4982-B8D6-6B6F32EE5E13}" srcOrd="1" destOrd="0" presId="urn:microsoft.com/office/officeart/2005/8/layout/hierarchy2"/>
    <dgm:cxn modelId="{BB5CF1AB-BEA6-4202-BD6A-5414773F8C55}" type="presParOf" srcId="{9A3A37CA-1FF7-4982-B8D6-6B6F32EE5E13}" destId="{D479C1F7-9B9E-43F5-9A07-7DE4FDF11011}" srcOrd="0" destOrd="0" presId="urn:microsoft.com/office/officeart/2005/8/layout/hierarchy2"/>
    <dgm:cxn modelId="{B2FE1C2F-F853-428E-9CFA-55912A48C594}" type="presParOf" srcId="{9A3A37CA-1FF7-4982-B8D6-6B6F32EE5E13}" destId="{6A7EF056-BB8E-403E-BE4F-2408EAD6512B}" srcOrd="1" destOrd="0" presId="urn:microsoft.com/office/officeart/2005/8/layout/hierarchy2"/>
    <dgm:cxn modelId="{990EACA0-C87E-462E-B30E-99A0465B7768}" type="presParOf" srcId="{6A7EF056-BB8E-403E-BE4F-2408EAD6512B}" destId="{38B79D81-C517-48AE-A7C3-A041DB06A385}" srcOrd="0" destOrd="0" presId="urn:microsoft.com/office/officeart/2005/8/layout/hierarchy2"/>
    <dgm:cxn modelId="{99EF089F-E9C8-419F-B1B6-2AE0140108FD}" type="presParOf" srcId="{38B79D81-C517-48AE-A7C3-A041DB06A385}" destId="{7869B8AB-5FBD-4B8E-B5F9-1E4586CDFDD9}" srcOrd="0" destOrd="0" presId="urn:microsoft.com/office/officeart/2005/8/layout/hierarchy2"/>
    <dgm:cxn modelId="{16FB055C-85C0-4617-BBF1-3EB7B1A6693F}" type="presParOf" srcId="{6A7EF056-BB8E-403E-BE4F-2408EAD6512B}" destId="{0257584D-56CF-48A5-BF09-936ACB827981}" srcOrd="1" destOrd="0" presId="urn:microsoft.com/office/officeart/2005/8/layout/hierarchy2"/>
    <dgm:cxn modelId="{0CFD3EFD-B232-4681-A7E9-1E8AA72B35F4}" type="presParOf" srcId="{0257584D-56CF-48A5-BF09-936ACB827981}" destId="{7F41AF34-18D2-40CF-9E65-86D6A13746D3}" srcOrd="0" destOrd="0" presId="urn:microsoft.com/office/officeart/2005/8/layout/hierarchy2"/>
    <dgm:cxn modelId="{635EDC79-502B-4204-8BE6-C07BD6DC9E57}" type="presParOf" srcId="{0257584D-56CF-48A5-BF09-936ACB827981}" destId="{F41F21E7-713D-4C0A-B2B2-83B51157BC7B}" srcOrd="1" destOrd="0" presId="urn:microsoft.com/office/officeart/2005/8/layout/hierarchy2"/>
    <dgm:cxn modelId="{87DC4DC8-7C85-4BAB-AFC4-C10F80BBEA9B}" type="presParOf" srcId="{6A7EF056-BB8E-403E-BE4F-2408EAD6512B}" destId="{5A7656A8-930B-4CE2-8086-53329C8B6911}" srcOrd="2" destOrd="0" presId="urn:microsoft.com/office/officeart/2005/8/layout/hierarchy2"/>
    <dgm:cxn modelId="{11650206-308D-4C39-A3FD-E306BD2FFEE7}" type="presParOf" srcId="{5A7656A8-930B-4CE2-8086-53329C8B6911}" destId="{11FC8313-F98F-4610-A10E-D140098B18C0}" srcOrd="0" destOrd="0" presId="urn:microsoft.com/office/officeart/2005/8/layout/hierarchy2"/>
    <dgm:cxn modelId="{34B4F718-EB60-47F1-B4FF-A9E557AE9E91}" type="presParOf" srcId="{6A7EF056-BB8E-403E-BE4F-2408EAD6512B}" destId="{1A4DD020-4F71-4777-BB4A-1AE036220220}" srcOrd="3" destOrd="0" presId="urn:microsoft.com/office/officeart/2005/8/layout/hierarchy2"/>
    <dgm:cxn modelId="{9A6DCB4A-8239-4459-9821-026546A34E55}" type="presParOf" srcId="{1A4DD020-4F71-4777-BB4A-1AE036220220}" destId="{75049B4D-51F0-4EAE-AF88-DDB403167204}" srcOrd="0" destOrd="0" presId="urn:microsoft.com/office/officeart/2005/8/layout/hierarchy2"/>
    <dgm:cxn modelId="{FD055707-1576-4B5A-92F5-770647FBF906}" type="presParOf" srcId="{1A4DD020-4F71-4777-BB4A-1AE036220220}" destId="{D7EF1BE3-FF49-4475-9423-DF2A8E9D5659}" srcOrd="1" destOrd="0" presId="urn:microsoft.com/office/officeart/2005/8/layout/hierarchy2"/>
    <dgm:cxn modelId="{BDADEDE9-6CAD-43DE-9167-4881052EA807}" type="presParOf" srcId="{6A7EF056-BB8E-403E-BE4F-2408EAD6512B}" destId="{60747BCD-1073-4A73-B7E3-1B046BF1815F}" srcOrd="4" destOrd="0" presId="urn:microsoft.com/office/officeart/2005/8/layout/hierarchy2"/>
    <dgm:cxn modelId="{9B0F98B8-F3A3-4BC2-B013-2690EA350A6E}" type="presParOf" srcId="{60747BCD-1073-4A73-B7E3-1B046BF1815F}" destId="{90455005-3A36-46F3-9D36-2397AD4D66C9}" srcOrd="0" destOrd="0" presId="urn:microsoft.com/office/officeart/2005/8/layout/hierarchy2"/>
    <dgm:cxn modelId="{8E78947D-086F-4BB0-B8CC-6AC206766254}" type="presParOf" srcId="{6A7EF056-BB8E-403E-BE4F-2408EAD6512B}" destId="{B98F1CA3-1F35-4382-818C-77C1B263E60E}" srcOrd="5" destOrd="0" presId="urn:microsoft.com/office/officeart/2005/8/layout/hierarchy2"/>
    <dgm:cxn modelId="{320AB5C3-AB62-4388-BEBF-D6B31AB48F32}" type="presParOf" srcId="{B98F1CA3-1F35-4382-818C-77C1B263E60E}" destId="{CEC53C68-0FC5-402F-BD1A-0643AED42B58}" srcOrd="0" destOrd="0" presId="urn:microsoft.com/office/officeart/2005/8/layout/hierarchy2"/>
    <dgm:cxn modelId="{C59678B3-4773-42A7-951F-02CEE813938F}" type="presParOf" srcId="{B98F1CA3-1F35-4382-818C-77C1B263E60E}" destId="{E17E2113-D5B3-4134-BECB-3897F4AC0076}" srcOrd="1" destOrd="0" presId="urn:microsoft.com/office/officeart/2005/8/layout/hierarchy2"/>
    <dgm:cxn modelId="{7D295D76-1C94-4A8C-945B-81BD39014927}" type="presParOf" srcId="{7EEB9D97-6405-47BE-A4C5-3278B45C966E}" destId="{25678FC8-35FC-4910-834C-972A083CDBCB}" srcOrd="2" destOrd="0" presId="urn:microsoft.com/office/officeart/2005/8/layout/hierarchy2"/>
    <dgm:cxn modelId="{4E3499D0-D2E7-461C-966C-E86B4E71529C}" type="presParOf" srcId="{25678FC8-35FC-4910-834C-972A083CDBCB}" destId="{CE5F003A-916D-4102-BFED-10B952D2E90E}" srcOrd="0" destOrd="0" presId="urn:microsoft.com/office/officeart/2005/8/layout/hierarchy2"/>
    <dgm:cxn modelId="{514BC5FB-46BF-4BFD-AC49-2A08402B95F3}" type="presParOf" srcId="{7EEB9D97-6405-47BE-A4C5-3278B45C966E}" destId="{9DFB6790-5B72-456C-B0C4-97D3DC432F72}" srcOrd="3" destOrd="0" presId="urn:microsoft.com/office/officeart/2005/8/layout/hierarchy2"/>
    <dgm:cxn modelId="{B5538EC1-7370-48C0-8781-227932F58A0E}" type="presParOf" srcId="{9DFB6790-5B72-456C-B0C4-97D3DC432F72}" destId="{902E32AF-66CB-4E90-9589-14B858330E2F}" srcOrd="0" destOrd="0" presId="urn:microsoft.com/office/officeart/2005/8/layout/hierarchy2"/>
    <dgm:cxn modelId="{8FF90EF9-B185-4566-B5B3-7801AFFB831B}" type="presParOf" srcId="{9DFB6790-5B72-456C-B0C4-97D3DC432F72}" destId="{A8AD2E62-4163-4DF7-AAC8-5F893EF6426E}" srcOrd="1" destOrd="0" presId="urn:microsoft.com/office/officeart/2005/8/layout/hierarchy2"/>
    <dgm:cxn modelId="{17696FBC-2316-4861-8AA0-711E7BBD372B}" type="presParOf" srcId="{A8AD2E62-4163-4DF7-AAC8-5F893EF6426E}" destId="{9FB5F821-5A4B-491E-87A5-43AA6B77FD1A}" srcOrd="0" destOrd="0" presId="urn:microsoft.com/office/officeart/2005/8/layout/hierarchy2"/>
    <dgm:cxn modelId="{C9E0F7CB-000F-4A79-8FC5-FC67A67743BB}" type="presParOf" srcId="{9FB5F821-5A4B-491E-87A5-43AA6B77FD1A}" destId="{E0E83884-8DE6-4B8D-87E0-258CDD6B1FCF}" srcOrd="0" destOrd="0" presId="urn:microsoft.com/office/officeart/2005/8/layout/hierarchy2"/>
    <dgm:cxn modelId="{0C43F6D9-7BF7-42C9-BAB7-0C454F5FB28E}" type="presParOf" srcId="{A8AD2E62-4163-4DF7-AAC8-5F893EF6426E}" destId="{9F3FCD5C-9999-4BDE-ACF7-0EED9DF776BD}" srcOrd="1" destOrd="0" presId="urn:microsoft.com/office/officeart/2005/8/layout/hierarchy2"/>
    <dgm:cxn modelId="{FA4C86D4-8664-4764-A1E0-F1085ECAC068}" type="presParOf" srcId="{9F3FCD5C-9999-4BDE-ACF7-0EED9DF776BD}" destId="{D476D060-8368-4906-90D4-B4EB00F72E5E}" srcOrd="0" destOrd="0" presId="urn:microsoft.com/office/officeart/2005/8/layout/hierarchy2"/>
    <dgm:cxn modelId="{257C1E5F-DAE9-4420-A081-D69B6AED2000}" type="presParOf" srcId="{9F3FCD5C-9999-4BDE-ACF7-0EED9DF776BD}" destId="{B9A98C65-152C-4353-A6CC-CE84A65803E5}" srcOrd="1" destOrd="0" presId="urn:microsoft.com/office/officeart/2005/8/layout/hierarchy2"/>
    <dgm:cxn modelId="{9B819D65-7866-47FB-A43F-879402212E03}" type="presParOf" srcId="{A8AD2E62-4163-4DF7-AAC8-5F893EF6426E}" destId="{1733CF81-A915-4DB9-93CF-51B3DEB75654}" srcOrd="2" destOrd="0" presId="urn:microsoft.com/office/officeart/2005/8/layout/hierarchy2"/>
    <dgm:cxn modelId="{39D0C6C1-C78B-41BF-9627-8F2D723B9E73}" type="presParOf" srcId="{1733CF81-A915-4DB9-93CF-51B3DEB75654}" destId="{75413AEF-2B89-419B-A5F4-5E3EF6B4AE25}" srcOrd="0" destOrd="0" presId="urn:microsoft.com/office/officeart/2005/8/layout/hierarchy2"/>
    <dgm:cxn modelId="{0CFA8918-B981-4C00-8A08-8998C200D198}" type="presParOf" srcId="{A8AD2E62-4163-4DF7-AAC8-5F893EF6426E}" destId="{B5E7B25F-0349-4B1C-9836-6DFFC82F48FE}" srcOrd="3" destOrd="0" presId="urn:microsoft.com/office/officeart/2005/8/layout/hierarchy2"/>
    <dgm:cxn modelId="{84290C2D-806F-4A2A-BA39-148703B1B6A7}" type="presParOf" srcId="{B5E7B25F-0349-4B1C-9836-6DFFC82F48FE}" destId="{A3AD332D-078C-4CE9-A6D0-B7129CC84E05}" srcOrd="0" destOrd="0" presId="urn:microsoft.com/office/officeart/2005/8/layout/hierarchy2"/>
    <dgm:cxn modelId="{87CCD208-68EA-43C7-B84E-02C05D8FF136}" type="presParOf" srcId="{B5E7B25F-0349-4B1C-9836-6DFFC82F48FE}" destId="{8A7773F3-3E4B-41EE-BF0B-94F12390E9C6}" srcOrd="1" destOrd="0" presId="urn:microsoft.com/office/officeart/2005/8/layout/hierarchy2"/>
    <dgm:cxn modelId="{902CA889-546A-48A2-8B9B-2BD10FF4A544}" type="presParOf" srcId="{A8AD2E62-4163-4DF7-AAC8-5F893EF6426E}" destId="{CC5AF9B7-B07B-4867-9FD2-39DDB615FFA4}" srcOrd="4" destOrd="0" presId="urn:microsoft.com/office/officeart/2005/8/layout/hierarchy2"/>
    <dgm:cxn modelId="{934A6814-CB05-47A5-B593-61820358B0A2}" type="presParOf" srcId="{CC5AF9B7-B07B-4867-9FD2-39DDB615FFA4}" destId="{09FB9C3E-70DB-4F47-9686-0DB0C5705012}" srcOrd="0" destOrd="0" presId="urn:microsoft.com/office/officeart/2005/8/layout/hierarchy2"/>
    <dgm:cxn modelId="{CB2E5428-2CAB-46CD-8144-762E6D7A894C}" type="presParOf" srcId="{A8AD2E62-4163-4DF7-AAC8-5F893EF6426E}" destId="{79D56922-F1AA-4842-A80B-CB3310420C7F}" srcOrd="5" destOrd="0" presId="urn:microsoft.com/office/officeart/2005/8/layout/hierarchy2"/>
    <dgm:cxn modelId="{CD377275-F8C0-4589-9A7F-B3DB6A48A789}" type="presParOf" srcId="{79D56922-F1AA-4842-A80B-CB3310420C7F}" destId="{67B9D108-F0F9-42D3-89CD-8ED3AC12F633}" srcOrd="0" destOrd="0" presId="urn:microsoft.com/office/officeart/2005/8/layout/hierarchy2"/>
    <dgm:cxn modelId="{7DCD5DDE-BD24-4D81-8B4B-037D46649E1E}" type="presParOf" srcId="{79D56922-F1AA-4842-A80B-CB3310420C7F}" destId="{6526E428-4DF1-413A-9BB0-B1689ECEE56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7F5705-6D08-41E2-8205-92541243145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47CAE01-BD6B-494A-AF7D-A292C27E0D96}">
      <dgm:prSet custT="1"/>
      <dgm:spPr/>
      <dgm:t>
        <a:bodyPr/>
        <a:lstStyle/>
        <a:p>
          <a:pPr>
            <a:lnSpc>
              <a:spcPct val="100000"/>
            </a:lnSpc>
          </a:pPr>
          <a:r>
            <a:rPr lang="en-US" sz="1400" dirty="0" err="1"/>
            <a:t>Mahasiswa</a:t>
          </a:r>
          <a:r>
            <a:rPr lang="en-US" sz="1400" dirty="0"/>
            <a:t> </a:t>
          </a:r>
          <a:r>
            <a:rPr lang="en-US" sz="1400" dirty="0" err="1"/>
            <a:t>mampu</a:t>
          </a:r>
          <a:r>
            <a:rPr lang="en-US" sz="1400" dirty="0"/>
            <a:t> </a:t>
          </a:r>
          <a:r>
            <a:rPr lang="en-US" sz="1400" dirty="0" err="1"/>
            <a:t>memahami</a:t>
          </a:r>
          <a:r>
            <a:rPr lang="en-US" sz="1400" dirty="0"/>
            <a:t> dan </a:t>
          </a:r>
          <a:r>
            <a:rPr lang="en-US" sz="1400" dirty="0" err="1"/>
            <a:t>menjelaskan</a:t>
          </a:r>
          <a:r>
            <a:rPr lang="en-US" sz="1400" dirty="0"/>
            <a:t> </a:t>
          </a:r>
          <a:r>
            <a:rPr lang="en-US" sz="1400" dirty="0" err="1"/>
            <a:t>konsep</a:t>
          </a:r>
          <a:r>
            <a:rPr lang="en-US" sz="1400" dirty="0"/>
            <a:t> </a:t>
          </a:r>
          <a:r>
            <a:rPr lang="en-US" sz="1400" dirty="0" err="1"/>
            <a:t>kecerdasan</a:t>
          </a:r>
          <a:r>
            <a:rPr lang="en-US" sz="1400" dirty="0"/>
            <a:t> </a:t>
          </a:r>
          <a:r>
            <a:rPr lang="en-US" sz="1400" dirty="0" err="1"/>
            <a:t>buatan</a:t>
          </a:r>
          <a:r>
            <a:rPr lang="en-US" sz="1400" dirty="0"/>
            <a:t>, </a:t>
          </a:r>
          <a:r>
            <a:rPr lang="en-US" sz="1400" i="1" dirty="0"/>
            <a:t>intelligent agent</a:t>
          </a:r>
          <a:r>
            <a:rPr lang="en-US" sz="1400" dirty="0"/>
            <a:t>, </a:t>
          </a:r>
          <a:r>
            <a:rPr lang="en-US" sz="1400" dirty="0" err="1"/>
            <a:t>serta</a:t>
          </a:r>
          <a:r>
            <a:rPr lang="en-US" sz="1400" dirty="0"/>
            <a:t> </a:t>
          </a:r>
          <a:r>
            <a:rPr lang="en-US" sz="1400" dirty="0" err="1"/>
            <a:t>mengidentifikasi</a:t>
          </a:r>
          <a:r>
            <a:rPr lang="en-US" sz="1400" dirty="0"/>
            <a:t> </a:t>
          </a:r>
          <a:r>
            <a:rPr lang="en-US" sz="1400" i="1" dirty="0"/>
            <a:t>problem</a:t>
          </a:r>
          <a:r>
            <a:rPr lang="en-US" sz="1400" dirty="0"/>
            <a:t> yang </a:t>
          </a:r>
          <a:r>
            <a:rPr lang="en-US" sz="1400" dirty="0" err="1"/>
            <a:t>dapat</a:t>
          </a:r>
          <a:r>
            <a:rPr lang="en-US" sz="1400" dirty="0"/>
            <a:t> </a:t>
          </a:r>
          <a:r>
            <a:rPr lang="en-US" sz="1400" dirty="0" err="1"/>
            <a:t>diselesaikan</a:t>
          </a:r>
          <a:r>
            <a:rPr lang="en-US" sz="1400" dirty="0"/>
            <a:t> </a:t>
          </a:r>
          <a:r>
            <a:rPr lang="en-US" sz="1400" dirty="0" err="1"/>
            <a:t>dengan</a:t>
          </a:r>
          <a:r>
            <a:rPr lang="en-US" sz="1400" dirty="0"/>
            <a:t> </a:t>
          </a:r>
          <a:r>
            <a:rPr lang="en-US" sz="1400" dirty="0" err="1"/>
            <a:t>memanfaatkan</a:t>
          </a:r>
          <a:r>
            <a:rPr lang="en-US" sz="1400" dirty="0"/>
            <a:t> </a:t>
          </a:r>
          <a:r>
            <a:rPr lang="en-US" sz="1400" i="1" dirty="0"/>
            <a:t>intelligent agent</a:t>
          </a:r>
          <a:endParaRPr lang="en-US" sz="1400" dirty="0"/>
        </a:p>
      </dgm:t>
    </dgm:pt>
    <dgm:pt modelId="{0DE0F6B0-31D1-4D7D-9023-24D6168BDDF9}" type="parTrans" cxnId="{0F7F36CC-CEC1-47D0-9319-6CF541E0AF2F}">
      <dgm:prSet/>
      <dgm:spPr/>
      <dgm:t>
        <a:bodyPr/>
        <a:lstStyle/>
        <a:p>
          <a:endParaRPr lang="en-US" sz="1400"/>
        </a:p>
      </dgm:t>
    </dgm:pt>
    <dgm:pt modelId="{CC74D62D-4A78-4031-967C-EC9F5474F586}" type="sibTrans" cxnId="{0F7F36CC-CEC1-47D0-9319-6CF541E0AF2F}">
      <dgm:prSet/>
      <dgm:spPr/>
      <dgm:t>
        <a:bodyPr/>
        <a:lstStyle/>
        <a:p>
          <a:pPr>
            <a:lnSpc>
              <a:spcPct val="100000"/>
            </a:lnSpc>
          </a:pPr>
          <a:endParaRPr lang="en-US" sz="1400"/>
        </a:p>
      </dgm:t>
    </dgm:pt>
    <dgm:pt modelId="{EEE954BE-FCB1-4703-AD86-0BABD8DB7F87}">
      <dgm:prSet custT="1"/>
      <dgm:spPr/>
      <dgm:t>
        <a:bodyPr/>
        <a:lstStyle/>
        <a:p>
          <a:pPr>
            <a:lnSpc>
              <a:spcPct val="100000"/>
            </a:lnSpc>
          </a:pPr>
          <a:r>
            <a:rPr lang="en-US" sz="1400" dirty="0" err="1"/>
            <a:t>Mahasiswa</a:t>
          </a:r>
          <a:r>
            <a:rPr lang="en-US" sz="1400" dirty="0"/>
            <a:t> </a:t>
          </a:r>
          <a:r>
            <a:rPr lang="en-US" sz="1400" dirty="0" err="1"/>
            <a:t>mampu</a:t>
          </a:r>
          <a:r>
            <a:rPr lang="en-US" sz="1400" dirty="0"/>
            <a:t> </a:t>
          </a:r>
          <a:r>
            <a:rPr lang="en-US" sz="1400" dirty="0" err="1"/>
            <a:t>menjelaskan</a:t>
          </a:r>
          <a:r>
            <a:rPr lang="en-US" sz="1400" dirty="0"/>
            <a:t>, </a:t>
          </a:r>
          <a:r>
            <a:rPr lang="en-US" sz="1400" dirty="0" err="1"/>
            <a:t>mengidentifikasi</a:t>
          </a:r>
          <a:r>
            <a:rPr lang="en-US" sz="1400" dirty="0"/>
            <a:t>, </a:t>
          </a:r>
          <a:r>
            <a:rPr lang="en-US" sz="1400" dirty="0" err="1"/>
            <a:t>merancang</a:t>
          </a:r>
          <a:r>
            <a:rPr lang="en-US" sz="1400" dirty="0"/>
            <a:t>, dan </a:t>
          </a:r>
          <a:r>
            <a:rPr lang="en-US" sz="1400" dirty="0" err="1"/>
            <a:t>menerapkan</a:t>
          </a:r>
          <a:r>
            <a:rPr lang="en-US" sz="1400" dirty="0"/>
            <a:t> </a:t>
          </a:r>
          <a:r>
            <a:rPr lang="en-US" sz="1400" i="1" dirty="0"/>
            <a:t>intelligent agent</a:t>
          </a:r>
          <a:r>
            <a:rPr lang="en-US" sz="1400" dirty="0"/>
            <a:t> </a:t>
          </a:r>
          <a:r>
            <a:rPr lang="en-US" sz="1400" dirty="0" err="1"/>
            <a:t>untuk</a:t>
          </a:r>
          <a:r>
            <a:rPr lang="en-US" sz="1400" dirty="0"/>
            <a:t> </a:t>
          </a:r>
          <a:r>
            <a:rPr lang="en-US" sz="1400" i="1" dirty="0"/>
            <a:t>problem</a:t>
          </a:r>
          <a:r>
            <a:rPr lang="en-US" sz="1400" dirty="0"/>
            <a:t> yang </a:t>
          </a:r>
          <a:r>
            <a:rPr lang="en-US" sz="1400" dirty="0" err="1"/>
            <a:t>sesuai</a:t>
          </a:r>
          <a:r>
            <a:rPr lang="en-US" sz="1400" dirty="0"/>
            <a:t> </a:t>
          </a:r>
          <a:r>
            <a:rPr lang="en-US" sz="1400" dirty="0" err="1"/>
            <a:t>dengan</a:t>
          </a:r>
          <a:r>
            <a:rPr lang="en-US" sz="1400" dirty="0"/>
            <a:t> </a:t>
          </a:r>
          <a:r>
            <a:rPr lang="en-US" sz="1400" dirty="0" err="1"/>
            <a:t>memanfaatkan</a:t>
          </a:r>
          <a:r>
            <a:rPr lang="en-US" sz="1400" dirty="0"/>
            <a:t> </a:t>
          </a:r>
          <a:r>
            <a:rPr lang="en-US" sz="1400" dirty="0" err="1"/>
            <a:t>algoritma</a:t>
          </a:r>
          <a:r>
            <a:rPr lang="en-US" sz="1400" dirty="0"/>
            <a:t> </a:t>
          </a:r>
          <a:r>
            <a:rPr lang="en-US" sz="1400" dirty="0" err="1"/>
            <a:t>pencarian</a:t>
          </a:r>
          <a:r>
            <a:rPr lang="en-US" sz="1400" dirty="0"/>
            <a:t> yang </a:t>
          </a:r>
          <a:r>
            <a:rPr lang="en-US" sz="1400" dirty="0" err="1"/>
            <a:t>meliputi</a:t>
          </a:r>
          <a:r>
            <a:rPr lang="en-US" sz="1400" dirty="0"/>
            <a:t> </a:t>
          </a:r>
          <a:r>
            <a:rPr lang="en-US" sz="1400" i="1" dirty="0"/>
            <a:t>uninformed search</a:t>
          </a:r>
          <a:r>
            <a:rPr lang="en-US" sz="1400" dirty="0"/>
            <a:t>, </a:t>
          </a:r>
          <a:r>
            <a:rPr lang="en-US" sz="1400" i="1" dirty="0"/>
            <a:t>informed search</a:t>
          </a:r>
          <a:r>
            <a:rPr lang="en-US" sz="1400" dirty="0"/>
            <a:t>, </a:t>
          </a:r>
          <a:r>
            <a:rPr lang="en-US" sz="1400" i="1" dirty="0"/>
            <a:t>heuristic search</a:t>
          </a:r>
          <a:r>
            <a:rPr lang="en-US" sz="1400" dirty="0"/>
            <a:t>, </a:t>
          </a:r>
          <a:r>
            <a:rPr lang="en-US" sz="1400" i="1" dirty="0"/>
            <a:t>adversarial search</a:t>
          </a:r>
          <a:r>
            <a:rPr lang="en-US" sz="1400" dirty="0"/>
            <a:t>, </a:t>
          </a:r>
          <a:r>
            <a:rPr lang="en-US" sz="1400" dirty="0" err="1"/>
            <a:t>serta</a:t>
          </a:r>
          <a:r>
            <a:rPr lang="en-US" sz="1400" dirty="0"/>
            <a:t> </a:t>
          </a:r>
          <a:r>
            <a:rPr lang="en-US" sz="1400" dirty="0" err="1"/>
            <a:t>algoritma</a:t>
          </a:r>
          <a:r>
            <a:rPr lang="en-US" sz="1400" dirty="0"/>
            <a:t> </a:t>
          </a:r>
          <a:r>
            <a:rPr lang="en-US" sz="1400" i="1" dirty="0"/>
            <a:t>search</a:t>
          </a:r>
          <a:r>
            <a:rPr lang="en-US" sz="1400" dirty="0"/>
            <a:t> </a:t>
          </a:r>
          <a:r>
            <a:rPr lang="en-US" sz="1400" dirty="0" err="1"/>
            <a:t>untuk</a:t>
          </a:r>
          <a:r>
            <a:rPr lang="en-US" sz="1400" dirty="0"/>
            <a:t> </a:t>
          </a:r>
          <a:r>
            <a:rPr lang="en-US" sz="1400" i="1" dirty="0"/>
            <a:t>Constraint Satisfaction Problem</a:t>
          </a:r>
          <a:endParaRPr lang="en-US" sz="1400" dirty="0"/>
        </a:p>
      </dgm:t>
    </dgm:pt>
    <dgm:pt modelId="{66CC2602-F680-497E-A004-C370525A47C4}" type="parTrans" cxnId="{BD5C3C47-B8AF-4D69-9051-5FEBBDEE3C13}">
      <dgm:prSet/>
      <dgm:spPr/>
      <dgm:t>
        <a:bodyPr/>
        <a:lstStyle/>
        <a:p>
          <a:endParaRPr lang="en-US" sz="1400"/>
        </a:p>
      </dgm:t>
    </dgm:pt>
    <dgm:pt modelId="{C1A2FA0B-7ABC-4843-A6F3-B2AA9B0B1D26}" type="sibTrans" cxnId="{BD5C3C47-B8AF-4D69-9051-5FEBBDEE3C13}">
      <dgm:prSet/>
      <dgm:spPr/>
      <dgm:t>
        <a:bodyPr/>
        <a:lstStyle/>
        <a:p>
          <a:pPr>
            <a:lnSpc>
              <a:spcPct val="100000"/>
            </a:lnSpc>
          </a:pPr>
          <a:endParaRPr lang="en-US" sz="1400"/>
        </a:p>
      </dgm:t>
    </dgm:pt>
    <dgm:pt modelId="{3FA3A3B0-EDA1-47AC-BB45-D1B3C5F4FC2A}">
      <dgm:prSet custT="1"/>
      <dgm:spPr/>
      <dgm:t>
        <a:bodyPr/>
        <a:lstStyle/>
        <a:p>
          <a:pPr>
            <a:lnSpc>
              <a:spcPct val="100000"/>
            </a:lnSpc>
          </a:pPr>
          <a:r>
            <a:rPr lang="en-US" sz="1400" dirty="0" err="1"/>
            <a:t>Mahasiswa</a:t>
          </a:r>
          <a:r>
            <a:rPr lang="en-US" sz="1400" dirty="0"/>
            <a:t> </a:t>
          </a:r>
          <a:r>
            <a:rPr lang="en-US" sz="1400" dirty="0" err="1"/>
            <a:t>mampu</a:t>
          </a:r>
          <a:r>
            <a:rPr lang="en-US" sz="1400" dirty="0"/>
            <a:t> </a:t>
          </a:r>
          <a:r>
            <a:rPr lang="en-US" sz="1400" dirty="0" err="1"/>
            <a:t>menjelaskan</a:t>
          </a:r>
          <a:r>
            <a:rPr lang="en-US" sz="1400" dirty="0"/>
            <a:t>, </a:t>
          </a:r>
          <a:r>
            <a:rPr lang="en-US" sz="1400" dirty="0" err="1"/>
            <a:t>merancang</a:t>
          </a:r>
          <a:r>
            <a:rPr lang="en-US" sz="1400" dirty="0"/>
            <a:t>, dan </a:t>
          </a:r>
          <a:r>
            <a:rPr lang="en-US" sz="1400" dirty="0" err="1"/>
            <a:t>menerapkan</a:t>
          </a:r>
          <a:r>
            <a:rPr lang="en-US" sz="1400" dirty="0"/>
            <a:t> </a:t>
          </a:r>
          <a:r>
            <a:rPr lang="en-US" sz="1400" i="1" dirty="0"/>
            <a:t>knowledge-based intelligent agent </a:t>
          </a:r>
          <a:r>
            <a:rPr lang="en-US" sz="1400" dirty="0" err="1"/>
            <a:t>dengan</a:t>
          </a:r>
          <a:r>
            <a:rPr lang="en-US" sz="1400" dirty="0"/>
            <a:t> </a:t>
          </a:r>
          <a:r>
            <a:rPr lang="en-US" sz="1400" dirty="0" err="1"/>
            <a:t>merepresentasikan</a:t>
          </a:r>
          <a:r>
            <a:rPr lang="en-US" sz="1400" dirty="0"/>
            <a:t> </a:t>
          </a:r>
          <a:r>
            <a:rPr lang="en-US" sz="1400" i="1" dirty="0"/>
            <a:t>knowledge base</a:t>
          </a:r>
          <a:r>
            <a:rPr lang="en-US" sz="1400" dirty="0"/>
            <a:t> </a:t>
          </a:r>
          <a:r>
            <a:rPr lang="en-US" sz="1400" dirty="0" err="1"/>
            <a:t>menjadi</a:t>
          </a:r>
          <a:r>
            <a:rPr lang="en-US" sz="1400" dirty="0"/>
            <a:t> </a:t>
          </a:r>
          <a:r>
            <a:rPr lang="en-US" sz="1400" i="1" dirty="0"/>
            <a:t>propositional logic</a:t>
          </a:r>
          <a:r>
            <a:rPr lang="en-US" sz="1400" dirty="0"/>
            <a:t> </a:t>
          </a:r>
          <a:r>
            <a:rPr lang="en-US" sz="1400" dirty="0" err="1"/>
            <a:t>atau</a:t>
          </a:r>
          <a:r>
            <a:rPr lang="en-US" sz="1400" dirty="0"/>
            <a:t> </a:t>
          </a:r>
          <a:r>
            <a:rPr lang="en-US" sz="1400" i="1" dirty="0"/>
            <a:t>first order logic</a:t>
          </a:r>
          <a:r>
            <a:rPr lang="en-US" sz="1400" dirty="0"/>
            <a:t> </a:t>
          </a:r>
          <a:r>
            <a:rPr lang="en-US" sz="1400" dirty="0" err="1"/>
            <a:t>serta</a:t>
          </a:r>
          <a:r>
            <a:rPr lang="en-US" sz="1400" dirty="0"/>
            <a:t> </a:t>
          </a:r>
          <a:r>
            <a:rPr lang="en-US" sz="1400" dirty="0" err="1"/>
            <a:t>memanfaatkan</a:t>
          </a:r>
          <a:r>
            <a:rPr lang="en-US" sz="1400" dirty="0"/>
            <a:t> </a:t>
          </a:r>
          <a:r>
            <a:rPr lang="en-US" sz="1400" dirty="0" err="1"/>
            <a:t>algoritma</a:t>
          </a:r>
          <a:r>
            <a:rPr lang="en-US" sz="1400" dirty="0"/>
            <a:t> </a:t>
          </a:r>
          <a:r>
            <a:rPr lang="en-US" sz="1400" i="1" dirty="0"/>
            <a:t>resolution</a:t>
          </a:r>
          <a:r>
            <a:rPr lang="en-US" sz="1400" dirty="0"/>
            <a:t>, </a:t>
          </a:r>
          <a:r>
            <a:rPr lang="en-US" sz="1400" i="1" dirty="0"/>
            <a:t>forward</a:t>
          </a:r>
          <a:r>
            <a:rPr lang="en-US" sz="1400" dirty="0"/>
            <a:t> dan </a:t>
          </a:r>
          <a:r>
            <a:rPr lang="en-US" sz="1400" i="1" dirty="0"/>
            <a:t>backward chaining</a:t>
          </a:r>
          <a:r>
            <a:rPr lang="en-US" sz="1400" dirty="0"/>
            <a:t> </a:t>
          </a:r>
          <a:r>
            <a:rPr lang="en-US" sz="1400" dirty="0" err="1"/>
            <a:t>untuk</a:t>
          </a:r>
          <a:r>
            <a:rPr lang="en-US" sz="1400" dirty="0"/>
            <a:t> </a:t>
          </a:r>
          <a:r>
            <a:rPr lang="en-US" sz="1400" dirty="0" err="1"/>
            <a:t>melakukan</a:t>
          </a:r>
          <a:r>
            <a:rPr lang="en-US" sz="1400" dirty="0"/>
            <a:t> proses </a:t>
          </a:r>
          <a:r>
            <a:rPr lang="en-US" sz="1400" i="1" dirty="0"/>
            <a:t>inference</a:t>
          </a:r>
          <a:endParaRPr lang="en-US" sz="1400" dirty="0"/>
        </a:p>
      </dgm:t>
    </dgm:pt>
    <dgm:pt modelId="{1E552D66-8539-4F10-8DDE-2BACBB8A5B70}" type="parTrans" cxnId="{E7F9D74F-C028-4BFD-9BA2-9AFB53BED1EA}">
      <dgm:prSet/>
      <dgm:spPr/>
      <dgm:t>
        <a:bodyPr/>
        <a:lstStyle/>
        <a:p>
          <a:endParaRPr lang="en-US" sz="1400"/>
        </a:p>
      </dgm:t>
    </dgm:pt>
    <dgm:pt modelId="{2184465B-2019-4CDC-B557-C5B3C0292C2A}" type="sibTrans" cxnId="{E7F9D74F-C028-4BFD-9BA2-9AFB53BED1EA}">
      <dgm:prSet/>
      <dgm:spPr/>
      <dgm:t>
        <a:bodyPr/>
        <a:lstStyle/>
        <a:p>
          <a:pPr>
            <a:lnSpc>
              <a:spcPct val="100000"/>
            </a:lnSpc>
          </a:pPr>
          <a:endParaRPr lang="en-US" sz="1400"/>
        </a:p>
      </dgm:t>
    </dgm:pt>
    <dgm:pt modelId="{95E188D4-1427-40B5-BF1A-A493BEA008A6}">
      <dgm:prSet custT="1"/>
      <dgm:spPr/>
      <dgm:t>
        <a:bodyPr/>
        <a:lstStyle/>
        <a:p>
          <a:pPr>
            <a:lnSpc>
              <a:spcPct val="100000"/>
            </a:lnSpc>
          </a:pPr>
          <a:r>
            <a:rPr lang="en-US" sz="1400" dirty="0" err="1"/>
            <a:t>Mahasiswa</a:t>
          </a:r>
          <a:r>
            <a:rPr lang="en-US" sz="1400" dirty="0"/>
            <a:t> </a:t>
          </a:r>
          <a:r>
            <a:rPr lang="en-US" sz="1400" dirty="0" err="1"/>
            <a:t>mampu</a:t>
          </a:r>
          <a:r>
            <a:rPr lang="en-US" sz="1400" dirty="0"/>
            <a:t> </a:t>
          </a:r>
          <a:r>
            <a:rPr lang="en-US" sz="1400" dirty="0" err="1"/>
            <a:t>menjelaskan</a:t>
          </a:r>
          <a:r>
            <a:rPr lang="en-US" sz="1400" dirty="0"/>
            <a:t>, </a:t>
          </a:r>
          <a:r>
            <a:rPr lang="en-US" sz="1400" dirty="0" err="1"/>
            <a:t>merancang</a:t>
          </a:r>
          <a:r>
            <a:rPr lang="en-US" sz="1400" dirty="0"/>
            <a:t>, dan </a:t>
          </a:r>
          <a:r>
            <a:rPr lang="en-US" sz="1400" dirty="0" err="1"/>
            <a:t>menerapkan</a:t>
          </a:r>
          <a:r>
            <a:rPr lang="en-US" sz="1400" dirty="0"/>
            <a:t> </a:t>
          </a:r>
          <a:r>
            <a:rPr lang="en-US" sz="1400" i="1" dirty="0"/>
            <a:t>intelligent agent</a:t>
          </a:r>
          <a:r>
            <a:rPr lang="en-US" sz="1400" dirty="0"/>
            <a:t> </a:t>
          </a:r>
          <a:r>
            <a:rPr lang="en-US" sz="1400" dirty="0" err="1"/>
            <a:t>untuk</a:t>
          </a:r>
          <a:r>
            <a:rPr lang="en-US" sz="1400" dirty="0"/>
            <a:t> </a:t>
          </a:r>
          <a:r>
            <a:rPr lang="en-US" sz="1400" i="1" dirty="0"/>
            <a:t>problem</a:t>
          </a:r>
          <a:r>
            <a:rPr lang="en-US" sz="1400" dirty="0"/>
            <a:t> yang </a:t>
          </a:r>
          <a:r>
            <a:rPr lang="en-US" sz="1400" dirty="0" err="1"/>
            <a:t>berada</a:t>
          </a:r>
          <a:r>
            <a:rPr lang="en-US" sz="1400" dirty="0"/>
            <a:t> </a:t>
          </a:r>
          <a:r>
            <a:rPr lang="en-US" sz="1400" dirty="0" err="1"/>
            <a:t>dalam</a:t>
          </a:r>
          <a:r>
            <a:rPr lang="en-US" sz="1400" dirty="0"/>
            <a:t> </a:t>
          </a:r>
          <a:r>
            <a:rPr lang="en-US" sz="1400" dirty="0" err="1"/>
            <a:t>kondisi</a:t>
          </a:r>
          <a:r>
            <a:rPr lang="en-US" sz="1400" dirty="0"/>
            <a:t> </a:t>
          </a:r>
          <a:r>
            <a:rPr lang="en-US" sz="1400" dirty="0" err="1"/>
            <a:t>ketidakpastian</a:t>
          </a:r>
          <a:r>
            <a:rPr lang="en-US" sz="1400" dirty="0"/>
            <a:t> </a:t>
          </a:r>
          <a:r>
            <a:rPr lang="en-US" sz="1400" dirty="0" err="1"/>
            <a:t>menggunakan</a:t>
          </a:r>
          <a:r>
            <a:rPr lang="en-US" sz="1400" dirty="0"/>
            <a:t> </a:t>
          </a:r>
          <a:r>
            <a:rPr lang="en-US" sz="1400" i="1" dirty="0"/>
            <a:t>Bayesian network</a:t>
          </a:r>
          <a:r>
            <a:rPr lang="en-US" sz="1400" dirty="0"/>
            <a:t> dan </a:t>
          </a:r>
          <a:r>
            <a:rPr lang="en-US" sz="1400" i="1" dirty="0"/>
            <a:t>probabilistic reasoning</a:t>
          </a:r>
          <a:endParaRPr lang="en-US" sz="1400" dirty="0"/>
        </a:p>
      </dgm:t>
    </dgm:pt>
    <dgm:pt modelId="{3368B5E9-8E27-43CB-B1E8-91047DD46E22}" type="parTrans" cxnId="{F2676DA8-8B87-468D-99D2-F3017C8B3B53}">
      <dgm:prSet/>
      <dgm:spPr/>
      <dgm:t>
        <a:bodyPr/>
        <a:lstStyle/>
        <a:p>
          <a:endParaRPr lang="en-US" sz="1400"/>
        </a:p>
      </dgm:t>
    </dgm:pt>
    <dgm:pt modelId="{693F817B-1208-4244-A5A5-885BE2A209E5}" type="sibTrans" cxnId="{F2676DA8-8B87-468D-99D2-F3017C8B3B53}">
      <dgm:prSet/>
      <dgm:spPr/>
      <dgm:t>
        <a:bodyPr/>
        <a:lstStyle/>
        <a:p>
          <a:pPr>
            <a:lnSpc>
              <a:spcPct val="100000"/>
            </a:lnSpc>
          </a:pPr>
          <a:endParaRPr lang="en-US" sz="1400"/>
        </a:p>
      </dgm:t>
    </dgm:pt>
    <dgm:pt modelId="{4C848229-341F-48A1-BA46-5F07E9534D64}">
      <dgm:prSet custT="1"/>
      <dgm:spPr/>
      <dgm:t>
        <a:bodyPr/>
        <a:lstStyle/>
        <a:p>
          <a:pPr>
            <a:lnSpc>
              <a:spcPct val="100000"/>
            </a:lnSpc>
          </a:pPr>
          <a:r>
            <a:rPr lang="en-US" sz="1400" dirty="0" err="1"/>
            <a:t>Mahasiswa</a:t>
          </a:r>
          <a:r>
            <a:rPr lang="en-US" sz="1400" dirty="0"/>
            <a:t> </a:t>
          </a:r>
          <a:r>
            <a:rPr lang="en-US" sz="1400" dirty="0" err="1"/>
            <a:t>mampu</a:t>
          </a:r>
          <a:r>
            <a:rPr lang="en-US" sz="1400" dirty="0"/>
            <a:t> </a:t>
          </a:r>
          <a:r>
            <a:rPr lang="en-US" sz="1400" dirty="0" err="1"/>
            <a:t>menjelaskan</a:t>
          </a:r>
          <a:r>
            <a:rPr lang="en-US" sz="1400" dirty="0"/>
            <a:t>, </a:t>
          </a:r>
          <a:r>
            <a:rPr lang="en-US" sz="1400" dirty="0" err="1"/>
            <a:t>merancang</a:t>
          </a:r>
          <a:r>
            <a:rPr lang="en-US" sz="1400" dirty="0"/>
            <a:t>, dan </a:t>
          </a:r>
          <a:r>
            <a:rPr lang="en-US" sz="1400" dirty="0" err="1"/>
            <a:t>menerapkan</a:t>
          </a:r>
          <a:r>
            <a:rPr lang="en-US" sz="1400" dirty="0"/>
            <a:t> </a:t>
          </a:r>
          <a:r>
            <a:rPr lang="en-US" sz="1400" i="1" dirty="0"/>
            <a:t>intelligent agent</a:t>
          </a:r>
          <a:r>
            <a:rPr lang="en-US" sz="1400" dirty="0"/>
            <a:t> yang </a:t>
          </a:r>
          <a:r>
            <a:rPr lang="en-US" sz="1400" dirty="0" err="1"/>
            <a:t>memanfaatkan</a:t>
          </a:r>
          <a:r>
            <a:rPr lang="en-US" sz="1400" dirty="0"/>
            <a:t> </a:t>
          </a:r>
          <a:r>
            <a:rPr lang="en-US" sz="1400" dirty="0" err="1"/>
            <a:t>algoritma</a:t>
          </a:r>
          <a:r>
            <a:rPr lang="en-US" sz="1400" dirty="0"/>
            <a:t> </a:t>
          </a:r>
          <a:r>
            <a:rPr lang="en-US" sz="1400" i="1" dirty="0"/>
            <a:t>probabilistic learning</a:t>
          </a:r>
          <a:endParaRPr lang="en-US" sz="1400" dirty="0"/>
        </a:p>
      </dgm:t>
    </dgm:pt>
    <dgm:pt modelId="{10ED85EC-4091-4864-A549-E4844BD65309}" type="parTrans" cxnId="{A7F42A93-AA4B-47CA-A1F2-BDEF89AB0C4A}">
      <dgm:prSet/>
      <dgm:spPr/>
      <dgm:t>
        <a:bodyPr/>
        <a:lstStyle/>
        <a:p>
          <a:endParaRPr lang="en-US" sz="1400"/>
        </a:p>
      </dgm:t>
    </dgm:pt>
    <dgm:pt modelId="{077C5F32-4816-4EA5-81B8-899808FCE786}" type="sibTrans" cxnId="{A7F42A93-AA4B-47CA-A1F2-BDEF89AB0C4A}">
      <dgm:prSet/>
      <dgm:spPr/>
      <dgm:t>
        <a:bodyPr/>
        <a:lstStyle/>
        <a:p>
          <a:endParaRPr lang="en-US" sz="1400"/>
        </a:p>
      </dgm:t>
    </dgm:pt>
    <dgm:pt modelId="{DF4BAB66-AA06-44E8-91A7-770974294B47}" type="pres">
      <dgm:prSet presAssocID="{B67F5705-6D08-41E2-8205-925412431459}" presName="root" presStyleCnt="0">
        <dgm:presLayoutVars>
          <dgm:dir/>
          <dgm:resizeHandles val="exact"/>
        </dgm:presLayoutVars>
      </dgm:prSet>
      <dgm:spPr/>
    </dgm:pt>
    <dgm:pt modelId="{A927B0CD-101B-47E5-A822-DDCFE151E4D4}" type="pres">
      <dgm:prSet presAssocID="{B67F5705-6D08-41E2-8205-925412431459}" presName="container" presStyleCnt="0">
        <dgm:presLayoutVars>
          <dgm:dir/>
          <dgm:resizeHandles val="exact"/>
        </dgm:presLayoutVars>
      </dgm:prSet>
      <dgm:spPr/>
    </dgm:pt>
    <dgm:pt modelId="{AC5356F2-72FF-47B6-92B3-3244435710BC}" type="pres">
      <dgm:prSet presAssocID="{B47CAE01-BD6B-494A-AF7D-A292C27E0D96}" presName="compNode" presStyleCnt="0"/>
      <dgm:spPr/>
    </dgm:pt>
    <dgm:pt modelId="{D11A4FC7-C6A4-4485-9D46-B3EC5A81009D}" type="pres">
      <dgm:prSet presAssocID="{B47CAE01-BD6B-494A-AF7D-A292C27E0D96}" presName="iconBgRect" presStyleLbl="bgShp" presStyleIdx="0" presStyleCnt="5"/>
      <dgm:spPr/>
    </dgm:pt>
    <dgm:pt modelId="{221CADA0-2FDB-429C-AB77-35A756FD5DDF}" type="pres">
      <dgm:prSet presAssocID="{B47CAE01-BD6B-494A-AF7D-A292C27E0D9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2EE4E3D5-4C6F-4311-82C7-510C19EC9EE1}" type="pres">
      <dgm:prSet presAssocID="{B47CAE01-BD6B-494A-AF7D-A292C27E0D96}" presName="spaceRect" presStyleCnt="0"/>
      <dgm:spPr/>
    </dgm:pt>
    <dgm:pt modelId="{6AABF00D-50BA-47F7-B62E-F9EDA2A08A5D}" type="pres">
      <dgm:prSet presAssocID="{B47CAE01-BD6B-494A-AF7D-A292C27E0D96}" presName="textRect" presStyleLbl="revTx" presStyleIdx="0" presStyleCnt="5" custScaleY="110841">
        <dgm:presLayoutVars>
          <dgm:chMax val="1"/>
          <dgm:chPref val="1"/>
        </dgm:presLayoutVars>
      </dgm:prSet>
      <dgm:spPr/>
    </dgm:pt>
    <dgm:pt modelId="{0D08B6C5-55F1-4E41-9B71-6677DF51DC1C}" type="pres">
      <dgm:prSet presAssocID="{CC74D62D-4A78-4031-967C-EC9F5474F586}" presName="sibTrans" presStyleLbl="sibTrans2D1" presStyleIdx="0" presStyleCnt="0"/>
      <dgm:spPr/>
    </dgm:pt>
    <dgm:pt modelId="{DF741884-FE60-4A91-A4CA-02B90C193CBA}" type="pres">
      <dgm:prSet presAssocID="{EEE954BE-FCB1-4703-AD86-0BABD8DB7F87}" presName="compNode" presStyleCnt="0"/>
      <dgm:spPr/>
    </dgm:pt>
    <dgm:pt modelId="{AC78C615-CE49-432A-8408-77BD088EB8FB}" type="pres">
      <dgm:prSet presAssocID="{EEE954BE-FCB1-4703-AD86-0BABD8DB7F87}" presName="iconBgRect" presStyleLbl="bgShp" presStyleIdx="1" presStyleCnt="5"/>
      <dgm:spPr/>
    </dgm:pt>
    <dgm:pt modelId="{56013904-07AD-46E5-9195-3236A5747A8E}" type="pres">
      <dgm:prSet presAssocID="{EEE954BE-FCB1-4703-AD86-0BABD8DB7F8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reasure Map with solid fill"/>
        </a:ext>
      </dgm:extLst>
    </dgm:pt>
    <dgm:pt modelId="{0C5B391E-E9FA-4F13-AF20-09FB2B6A344E}" type="pres">
      <dgm:prSet presAssocID="{EEE954BE-FCB1-4703-AD86-0BABD8DB7F87}" presName="spaceRect" presStyleCnt="0"/>
      <dgm:spPr/>
    </dgm:pt>
    <dgm:pt modelId="{D8D47199-4181-48D4-ABC5-75F09C4FDB2D}" type="pres">
      <dgm:prSet presAssocID="{EEE954BE-FCB1-4703-AD86-0BABD8DB7F87}" presName="textRect" presStyleLbl="revTx" presStyleIdx="1" presStyleCnt="5" custScaleX="108030" custScaleY="161212">
        <dgm:presLayoutVars>
          <dgm:chMax val="1"/>
          <dgm:chPref val="1"/>
        </dgm:presLayoutVars>
      </dgm:prSet>
      <dgm:spPr/>
    </dgm:pt>
    <dgm:pt modelId="{340E12E8-4038-463A-AEE8-C1A2EDEE8A0E}" type="pres">
      <dgm:prSet presAssocID="{C1A2FA0B-7ABC-4843-A6F3-B2AA9B0B1D26}" presName="sibTrans" presStyleLbl="sibTrans2D1" presStyleIdx="0" presStyleCnt="0"/>
      <dgm:spPr/>
    </dgm:pt>
    <dgm:pt modelId="{30241C3C-CB9D-45E8-9738-5A9433CDDFA6}" type="pres">
      <dgm:prSet presAssocID="{3FA3A3B0-EDA1-47AC-BB45-D1B3C5F4FC2A}" presName="compNode" presStyleCnt="0"/>
      <dgm:spPr/>
    </dgm:pt>
    <dgm:pt modelId="{DCBEA4E5-B367-4277-997B-F974CE7A9400}" type="pres">
      <dgm:prSet presAssocID="{3FA3A3B0-EDA1-47AC-BB45-D1B3C5F4FC2A}" presName="iconBgRect" presStyleLbl="bgShp" presStyleIdx="2" presStyleCnt="5"/>
      <dgm:spPr/>
    </dgm:pt>
    <dgm:pt modelId="{51CF7A58-738D-480B-A22D-C76C8E58AFCC}" type="pres">
      <dgm:prSet presAssocID="{3FA3A3B0-EDA1-47AC-BB45-D1B3C5F4FC2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A6F4513F-42FC-4710-B4C2-2AD6D87FA7B5}" type="pres">
      <dgm:prSet presAssocID="{3FA3A3B0-EDA1-47AC-BB45-D1B3C5F4FC2A}" presName="spaceRect" presStyleCnt="0"/>
      <dgm:spPr/>
    </dgm:pt>
    <dgm:pt modelId="{EC2DDCBA-879D-42CC-AA2E-2A6E10E8CB59}" type="pres">
      <dgm:prSet presAssocID="{3FA3A3B0-EDA1-47AC-BB45-D1B3C5F4FC2A}" presName="textRect" presStyleLbl="revTx" presStyleIdx="2" presStyleCnt="5" custScaleX="105295">
        <dgm:presLayoutVars>
          <dgm:chMax val="1"/>
          <dgm:chPref val="1"/>
        </dgm:presLayoutVars>
      </dgm:prSet>
      <dgm:spPr/>
    </dgm:pt>
    <dgm:pt modelId="{C79331C7-5BFD-4515-B3CC-39D6B70F5E33}" type="pres">
      <dgm:prSet presAssocID="{2184465B-2019-4CDC-B557-C5B3C0292C2A}" presName="sibTrans" presStyleLbl="sibTrans2D1" presStyleIdx="0" presStyleCnt="0"/>
      <dgm:spPr/>
    </dgm:pt>
    <dgm:pt modelId="{6946F6E3-13D2-4FCC-A9B2-C2EEAE3FA14A}" type="pres">
      <dgm:prSet presAssocID="{95E188D4-1427-40B5-BF1A-A493BEA008A6}" presName="compNode" presStyleCnt="0"/>
      <dgm:spPr/>
    </dgm:pt>
    <dgm:pt modelId="{66E7DBD5-E0A6-4E2B-A3EF-2DCB31D034ED}" type="pres">
      <dgm:prSet presAssocID="{95E188D4-1427-40B5-BF1A-A493BEA008A6}" presName="iconBgRect" presStyleLbl="bgShp" presStyleIdx="3" presStyleCnt="5"/>
      <dgm:spPr/>
    </dgm:pt>
    <dgm:pt modelId="{740BAF8A-AC64-4D04-8DB1-CB1C1D9CB849}" type="pres">
      <dgm:prSet presAssocID="{95E188D4-1427-40B5-BF1A-A493BEA008A6}"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rain in head with solid fill"/>
        </a:ext>
      </dgm:extLst>
    </dgm:pt>
    <dgm:pt modelId="{2A9637B7-423C-47C4-A651-FF2E519EF56D}" type="pres">
      <dgm:prSet presAssocID="{95E188D4-1427-40B5-BF1A-A493BEA008A6}" presName="spaceRect" presStyleCnt="0"/>
      <dgm:spPr/>
    </dgm:pt>
    <dgm:pt modelId="{C640090F-F71B-4E0D-AAE4-B56D4661EAF5}" type="pres">
      <dgm:prSet presAssocID="{95E188D4-1427-40B5-BF1A-A493BEA008A6}" presName="textRect" presStyleLbl="revTx" presStyleIdx="3" presStyleCnt="5">
        <dgm:presLayoutVars>
          <dgm:chMax val="1"/>
          <dgm:chPref val="1"/>
        </dgm:presLayoutVars>
      </dgm:prSet>
      <dgm:spPr/>
    </dgm:pt>
    <dgm:pt modelId="{96815EA1-5E81-4E46-9E1A-EBA7C75CB583}" type="pres">
      <dgm:prSet presAssocID="{693F817B-1208-4244-A5A5-885BE2A209E5}" presName="sibTrans" presStyleLbl="sibTrans2D1" presStyleIdx="0" presStyleCnt="0"/>
      <dgm:spPr/>
    </dgm:pt>
    <dgm:pt modelId="{B51E74A8-33C4-4D04-99C8-84CC1D822D49}" type="pres">
      <dgm:prSet presAssocID="{4C848229-341F-48A1-BA46-5F07E9534D64}" presName="compNode" presStyleCnt="0"/>
      <dgm:spPr/>
    </dgm:pt>
    <dgm:pt modelId="{DF7639F6-2210-4742-A5AB-919175940202}" type="pres">
      <dgm:prSet presAssocID="{4C848229-341F-48A1-BA46-5F07E9534D64}" presName="iconBgRect" presStyleLbl="bgShp" presStyleIdx="4" presStyleCnt="5"/>
      <dgm:spPr/>
    </dgm:pt>
    <dgm:pt modelId="{1878AA63-FAC9-46A5-8827-38E826B14919}" type="pres">
      <dgm:prSet presAssocID="{4C848229-341F-48A1-BA46-5F07E9534D64}"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Normal Distribution with solid fill"/>
        </a:ext>
      </dgm:extLst>
    </dgm:pt>
    <dgm:pt modelId="{7997BB0A-A37B-460E-88B6-F9D67E6799C7}" type="pres">
      <dgm:prSet presAssocID="{4C848229-341F-48A1-BA46-5F07E9534D64}" presName="spaceRect" presStyleCnt="0"/>
      <dgm:spPr/>
    </dgm:pt>
    <dgm:pt modelId="{0921B610-5789-4252-8E36-A28CD668F533}" type="pres">
      <dgm:prSet presAssocID="{4C848229-341F-48A1-BA46-5F07E9534D64}" presName="textRect" presStyleLbl="revTx" presStyleIdx="4" presStyleCnt="5">
        <dgm:presLayoutVars>
          <dgm:chMax val="1"/>
          <dgm:chPref val="1"/>
        </dgm:presLayoutVars>
      </dgm:prSet>
      <dgm:spPr/>
    </dgm:pt>
  </dgm:ptLst>
  <dgm:cxnLst>
    <dgm:cxn modelId="{2CED8114-55F8-4EB2-B571-32B0CAF89C0D}" type="presOf" srcId="{B47CAE01-BD6B-494A-AF7D-A292C27E0D96}" destId="{6AABF00D-50BA-47F7-B62E-F9EDA2A08A5D}" srcOrd="0" destOrd="0" presId="urn:microsoft.com/office/officeart/2018/2/layout/IconCircleList"/>
    <dgm:cxn modelId="{2368F319-0E9B-455E-8549-F7971BDA552E}" type="presOf" srcId="{B67F5705-6D08-41E2-8205-925412431459}" destId="{DF4BAB66-AA06-44E8-91A7-770974294B47}" srcOrd="0" destOrd="0" presId="urn:microsoft.com/office/officeart/2018/2/layout/IconCircleList"/>
    <dgm:cxn modelId="{048B593F-17BB-49E0-837E-E0A663D4AF44}" type="presOf" srcId="{3FA3A3B0-EDA1-47AC-BB45-D1B3C5F4FC2A}" destId="{EC2DDCBA-879D-42CC-AA2E-2A6E10E8CB59}" srcOrd="0" destOrd="0" presId="urn:microsoft.com/office/officeart/2018/2/layout/IconCircleList"/>
    <dgm:cxn modelId="{B30BE543-D365-4665-9903-0CCB455ECABF}" type="presOf" srcId="{4C848229-341F-48A1-BA46-5F07E9534D64}" destId="{0921B610-5789-4252-8E36-A28CD668F533}" srcOrd="0" destOrd="0" presId="urn:microsoft.com/office/officeart/2018/2/layout/IconCircleList"/>
    <dgm:cxn modelId="{BD5C3C47-B8AF-4D69-9051-5FEBBDEE3C13}" srcId="{B67F5705-6D08-41E2-8205-925412431459}" destId="{EEE954BE-FCB1-4703-AD86-0BABD8DB7F87}" srcOrd="1" destOrd="0" parTransId="{66CC2602-F680-497E-A004-C370525A47C4}" sibTransId="{C1A2FA0B-7ABC-4843-A6F3-B2AA9B0B1D26}"/>
    <dgm:cxn modelId="{E7F9D74F-C028-4BFD-9BA2-9AFB53BED1EA}" srcId="{B67F5705-6D08-41E2-8205-925412431459}" destId="{3FA3A3B0-EDA1-47AC-BB45-D1B3C5F4FC2A}" srcOrd="2" destOrd="0" parTransId="{1E552D66-8539-4F10-8DDE-2BACBB8A5B70}" sibTransId="{2184465B-2019-4CDC-B557-C5B3C0292C2A}"/>
    <dgm:cxn modelId="{C36BD066-32AD-4167-A212-ECD03802F422}" type="presOf" srcId="{95E188D4-1427-40B5-BF1A-A493BEA008A6}" destId="{C640090F-F71B-4E0D-AAE4-B56D4661EAF5}" srcOrd="0" destOrd="0" presId="urn:microsoft.com/office/officeart/2018/2/layout/IconCircleList"/>
    <dgm:cxn modelId="{CC8B146A-5482-45C5-9FA6-7D010711442D}" type="presOf" srcId="{2184465B-2019-4CDC-B557-C5B3C0292C2A}" destId="{C79331C7-5BFD-4515-B3CC-39D6B70F5E33}" srcOrd="0" destOrd="0" presId="urn:microsoft.com/office/officeart/2018/2/layout/IconCircleList"/>
    <dgm:cxn modelId="{62B7FD92-D9B2-49E1-8DF7-B067272636CE}" type="presOf" srcId="{693F817B-1208-4244-A5A5-885BE2A209E5}" destId="{96815EA1-5E81-4E46-9E1A-EBA7C75CB583}" srcOrd="0" destOrd="0" presId="urn:microsoft.com/office/officeart/2018/2/layout/IconCircleList"/>
    <dgm:cxn modelId="{A7F42A93-AA4B-47CA-A1F2-BDEF89AB0C4A}" srcId="{B67F5705-6D08-41E2-8205-925412431459}" destId="{4C848229-341F-48A1-BA46-5F07E9534D64}" srcOrd="4" destOrd="0" parTransId="{10ED85EC-4091-4864-A549-E4844BD65309}" sibTransId="{077C5F32-4816-4EA5-81B8-899808FCE786}"/>
    <dgm:cxn modelId="{F2676DA8-8B87-468D-99D2-F3017C8B3B53}" srcId="{B67F5705-6D08-41E2-8205-925412431459}" destId="{95E188D4-1427-40B5-BF1A-A493BEA008A6}" srcOrd="3" destOrd="0" parTransId="{3368B5E9-8E27-43CB-B1E8-91047DD46E22}" sibTransId="{693F817B-1208-4244-A5A5-885BE2A209E5}"/>
    <dgm:cxn modelId="{99A49ABC-7A12-4AFE-A17C-A5DE67894512}" type="presOf" srcId="{C1A2FA0B-7ABC-4843-A6F3-B2AA9B0B1D26}" destId="{340E12E8-4038-463A-AEE8-C1A2EDEE8A0E}" srcOrd="0" destOrd="0" presId="urn:microsoft.com/office/officeart/2018/2/layout/IconCircleList"/>
    <dgm:cxn modelId="{0F7F36CC-CEC1-47D0-9319-6CF541E0AF2F}" srcId="{B67F5705-6D08-41E2-8205-925412431459}" destId="{B47CAE01-BD6B-494A-AF7D-A292C27E0D96}" srcOrd="0" destOrd="0" parTransId="{0DE0F6B0-31D1-4D7D-9023-24D6168BDDF9}" sibTransId="{CC74D62D-4A78-4031-967C-EC9F5474F586}"/>
    <dgm:cxn modelId="{87FBFDDA-63FD-43BB-BA7A-C2A2E70BCC97}" type="presOf" srcId="{EEE954BE-FCB1-4703-AD86-0BABD8DB7F87}" destId="{D8D47199-4181-48D4-ABC5-75F09C4FDB2D}" srcOrd="0" destOrd="0" presId="urn:microsoft.com/office/officeart/2018/2/layout/IconCircleList"/>
    <dgm:cxn modelId="{D31E6FE7-31BB-4F0E-9D81-CECECBF3A7E5}" type="presOf" srcId="{CC74D62D-4A78-4031-967C-EC9F5474F586}" destId="{0D08B6C5-55F1-4E41-9B71-6677DF51DC1C}" srcOrd="0" destOrd="0" presId="urn:microsoft.com/office/officeart/2018/2/layout/IconCircleList"/>
    <dgm:cxn modelId="{05D35927-B360-47EE-AB21-DA9051EF7042}" type="presParOf" srcId="{DF4BAB66-AA06-44E8-91A7-770974294B47}" destId="{A927B0CD-101B-47E5-A822-DDCFE151E4D4}" srcOrd="0" destOrd="0" presId="urn:microsoft.com/office/officeart/2018/2/layout/IconCircleList"/>
    <dgm:cxn modelId="{72FEEC3D-74BE-46BC-8AAB-729589FE0A5F}" type="presParOf" srcId="{A927B0CD-101B-47E5-A822-DDCFE151E4D4}" destId="{AC5356F2-72FF-47B6-92B3-3244435710BC}" srcOrd="0" destOrd="0" presId="urn:microsoft.com/office/officeart/2018/2/layout/IconCircleList"/>
    <dgm:cxn modelId="{93898DDF-2C17-45C9-8E41-C6BE0430813C}" type="presParOf" srcId="{AC5356F2-72FF-47B6-92B3-3244435710BC}" destId="{D11A4FC7-C6A4-4485-9D46-B3EC5A81009D}" srcOrd="0" destOrd="0" presId="urn:microsoft.com/office/officeart/2018/2/layout/IconCircleList"/>
    <dgm:cxn modelId="{2ADBC590-865E-4AE6-9DC3-833605E7EF04}" type="presParOf" srcId="{AC5356F2-72FF-47B6-92B3-3244435710BC}" destId="{221CADA0-2FDB-429C-AB77-35A756FD5DDF}" srcOrd="1" destOrd="0" presId="urn:microsoft.com/office/officeart/2018/2/layout/IconCircleList"/>
    <dgm:cxn modelId="{01978679-A023-456A-AA42-E836FDA66E56}" type="presParOf" srcId="{AC5356F2-72FF-47B6-92B3-3244435710BC}" destId="{2EE4E3D5-4C6F-4311-82C7-510C19EC9EE1}" srcOrd="2" destOrd="0" presId="urn:microsoft.com/office/officeart/2018/2/layout/IconCircleList"/>
    <dgm:cxn modelId="{7619FDBA-231D-427B-8062-7D0D7C396B50}" type="presParOf" srcId="{AC5356F2-72FF-47B6-92B3-3244435710BC}" destId="{6AABF00D-50BA-47F7-B62E-F9EDA2A08A5D}" srcOrd="3" destOrd="0" presId="urn:microsoft.com/office/officeart/2018/2/layout/IconCircleList"/>
    <dgm:cxn modelId="{8E3AF777-DF82-4A7A-A395-8674270679AB}" type="presParOf" srcId="{A927B0CD-101B-47E5-A822-DDCFE151E4D4}" destId="{0D08B6C5-55F1-4E41-9B71-6677DF51DC1C}" srcOrd="1" destOrd="0" presId="urn:microsoft.com/office/officeart/2018/2/layout/IconCircleList"/>
    <dgm:cxn modelId="{F8040646-6F41-48ED-A45D-3379F117250B}" type="presParOf" srcId="{A927B0CD-101B-47E5-A822-DDCFE151E4D4}" destId="{DF741884-FE60-4A91-A4CA-02B90C193CBA}" srcOrd="2" destOrd="0" presId="urn:microsoft.com/office/officeart/2018/2/layout/IconCircleList"/>
    <dgm:cxn modelId="{B74C1517-864C-4C33-9D14-09C8BD5E26BE}" type="presParOf" srcId="{DF741884-FE60-4A91-A4CA-02B90C193CBA}" destId="{AC78C615-CE49-432A-8408-77BD088EB8FB}" srcOrd="0" destOrd="0" presId="urn:microsoft.com/office/officeart/2018/2/layout/IconCircleList"/>
    <dgm:cxn modelId="{92B3B5C8-CF38-45AD-B98E-2EFF50C8FE22}" type="presParOf" srcId="{DF741884-FE60-4A91-A4CA-02B90C193CBA}" destId="{56013904-07AD-46E5-9195-3236A5747A8E}" srcOrd="1" destOrd="0" presId="urn:microsoft.com/office/officeart/2018/2/layout/IconCircleList"/>
    <dgm:cxn modelId="{2E7CD91C-B8FA-4487-9812-ECE1A03FB325}" type="presParOf" srcId="{DF741884-FE60-4A91-A4CA-02B90C193CBA}" destId="{0C5B391E-E9FA-4F13-AF20-09FB2B6A344E}" srcOrd="2" destOrd="0" presId="urn:microsoft.com/office/officeart/2018/2/layout/IconCircleList"/>
    <dgm:cxn modelId="{690D99DB-7246-4165-A2E5-DF1678E80D6E}" type="presParOf" srcId="{DF741884-FE60-4A91-A4CA-02B90C193CBA}" destId="{D8D47199-4181-48D4-ABC5-75F09C4FDB2D}" srcOrd="3" destOrd="0" presId="urn:microsoft.com/office/officeart/2018/2/layout/IconCircleList"/>
    <dgm:cxn modelId="{46B5CD27-FECD-4B80-BF7D-4EF094F2F92A}" type="presParOf" srcId="{A927B0CD-101B-47E5-A822-DDCFE151E4D4}" destId="{340E12E8-4038-463A-AEE8-C1A2EDEE8A0E}" srcOrd="3" destOrd="0" presId="urn:microsoft.com/office/officeart/2018/2/layout/IconCircleList"/>
    <dgm:cxn modelId="{D71058DA-6410-4F58-909B-698B169F9EDB}" type="presParOf" srcId="{A927B0CD-101B-47E5-A822-DDCFE151E4D4}" destId="{30241C3C-CB9D-45E8-9738-5A9433CDDFA6}" srcOrd="4" destOrd="0" presId="urn:microsoft.com/office/officeart/2018/2/layout/IconCircleList"/>
    <dgm:cxn modelId="{26AB1A40-140A-4955-9847-5A266406997C}" type="presParOf" srcId="{30241C3C-CB9D-45E8-9738-5A9433CDDFA6}" destId="{DCBEA4E5-B367-4277-997B-F974CE7A9400}" srcOrd="0" destOrd="0" presId="urn:microsoft.com/office/officeart/2018/2/layout/IconCircleList"/>
    <dgm:cxn modelId="{F7BB2E0D-9221-4A21-9769-2E2F8F1961A2}" type="presParOf" srcId="{30241C3C-CB9D-45E8-9738-5A9433CDDFA6}" destId="{51CF7A58-738D-480B-A22D-C76C8E58AFCC}" srcOrd="1" destOrd="0" presId="urn:microsoft.com/office/officeart/2018/2/layout/IconCircleList"/>
    <dgm:cxn modelId="{D66C5896-1EA0-4AAF-8A0B-41CE154670F1}" type="presParOf" srcId="{30241C3C-CB9D-45E8-9738-5A9433CDDFA6}" destId="{A6F4513F-42FC-4710-B4C2-2AD6D87FA7B5}" srcOrd="2" destOrd="0" presId="urn:microsoft.com/office/officeart/2018/2/layout/IconCircleList"/>
    <dgm:cxn modelId="{D7DDCAF7-1F11-4BAC-A88B-9860AC13DF3C}" type="presParOf" srcId="{30241C3C-CB9D-45E8-9738-5A9433CDDFA6}" destId="{EC2DDCBA-879D-42CC-AA2E-2A6E10E8CB59}" srcOrd="3" destOrd="0" presId="urn:microsoft.com/office/officeart/2018/2/layout/IconCircleList"/>
    <dgm:cxn modelId="{7E56E213-E665-45F3-AC30-44C5EEB31267}" type="presParOf" srcId="{A927B0CD-101B-47E5-A822-DDCFE151E4D4}" destId="{C79331C7-5BFD-4515-B3CC-39D6B70F5E33}" srcOrd="5" destOrd="0" presId="urn:microsoft.com/office/officeart/2018/2/layout/IconCircleList"/>
    <dgm:cxn modelId="{B9D74740-4C08-446F-8F4D-C795FCEB502B}" type="presParOf" srcId="{A927B0CD-101B-47E5-A822-DDCFE151E4D4}" destId="{6946F6E3-13D2-4FCC-A9B2-C2EEAE3FA14A}" srcOrd="6" destOrd="0" presId="urn:microsoft.com/office/officeart/2018/2/layout/IconCircleList"/>
    <dgm:cxn modelId="{27A9A5F8-086E-46FD-893E-D1140B994AB7}" type="presParOf" srcId="{6946F6E3-13D2-4FCC-A9B2-C2EEAE3FA14A}" destId="{66E7DBD5-E0A6-4E2B-A3EF-2DCB31D034ED}" srcOrd="0" destOrd="0" presId="urn:microsoft.com/office/officeart/2018/2/layout/IconCircleList"/>
    <dgm:cxn modelId="{723ABAC7-3E0D-4FE2-89C1-4495C8D5D32E}" type="presParOf" srcId="{6946F6E3-13D2-4FCC-A9B2-C2EEAE3FA14A}" destId="{740BAF8A-AC64-4D04-8DB1-CB1C1D9CB849}" srcOrd="1" destOrd="0" presId="urn:microsoft.com/office/officeart/2018/2/layout/IconCircleList"/>
    <dgm:cxn modelId="{DA0D6302-7BA5-43BE-A47F-24818D167F8E}" type="presParOf" srcId="{6946F6E3-13D2-4FCC-A9B2-C2EEAE3FA14A}" destId="{2A9637B7-423C-47C4-A651-FF2E519EF56D}" srcOrd="2" destOrd="0" presId="urn:microsoft.com/office/officeart/2018/2/layout/IconCircleList"/>
    <dgm:cxn modelId="{072C628C-8DE5-4F85-8A49-53EB93BAE5B4}" type="presParOf" srcId="{6946F6E3-13D2-4FCC-A9B2-C2EEAE3FA14A}" destId="{C640090F-F71B-4E0D-AAE4-B56D4661EAF5}" srcOrd="3" destOrd="0" presId="urn:microsoft.com/office/officeart/2018/2/layout/IconCircleList"/>
    <dgm:cxn modelId="{DFBDD2C3-E4AA-41BF-9750-B2CD3D538779}" type="presParOf" srcId="{A927B0CD-101B-47E5-A822-DDCFE151E4D4}" destId="{96815EA1-5E81-4E46-9E1A-EBA7C75CB583}" srcOrd="7" destOrd="0" presId="urn:microsoft.com/office/officeart/2018/2/layout/IconCircleList"/>
    <dgm:cxn modelId="{68059888-56EE-427B-8505-A90A93695085}" type="presParOf" srcId="{A927B0CD-101B-47E5-A822-DDCFE151E4D4}" destId="{B51E74A8-33C4-4D04-99C8-84CC1D822D49}" srcOrd="8" destOrd="0" presId="urn:microsoft.com/office/officeart/2018/2/layout/IconCircleList"/>
    <dgm:cxn modelId="{22ED4727-F03C-4367-8C25-A02A89BA6E59}" type="presParOf" srcId="{B51E74A8-33C4-4D04-99C8-84CC1D822D49}" destId="{DF7639F6-2210-4742-A5AB-919175940202}" srcOrd="0" destOrd="0" presId="urn:microsoft.com/office/officeart/2018/2/layout/IconCircleList"/>
    <dgm:cxn modelId="{3EC97944-12B3-4FEB-8D8E-1EBCC9375B67}" type="presParOf" srcId="{B51E74A8-33C4-4D04-99C8-84CC1D822D49}" destId="{1878AA63-FAC9-46A5-8827-38E826B14919}" srcOrd="1" destOrd="0" presId="urn:microsoft.com/office/officeart/2018/2/layout/IconCircleList"/>
    <dgm:cxn modelId="{81F83DBA-860B-4C7B-AA22-A05138B2296B}" type="presParOf" srcId="{B51E74A8-33C4-4D04-99C8-84CC1D822D49}" destId="{7997BB0A-A37B-460E-88B6-F9D67E6799C7}" srcOrd="2" destOrd="0" presId="urn:microsoft.com/office/officeart/2018/2/layout/IconCircleList"/>
    <dgm:cxn modelId="{01AE1305-EC4C-4F26-A9B4-13E6C73F5184}" type="presParOf" srcId="{B51E74A8-33C4-4D04-99C8-84CC1D822D49}" destId="{0921B610-5789-4252-8E36-A28CD668F53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7817AB-83B1-4EED-813E-08761586D146}" type="doc">
      <dgm:prSet loTypeId="urn:microsoft.com/office/officeart/2017/3/layout/HorizontalPathTimeline" loCatId="process" qsTypeId="urn:microsoft.com/office/officeart/2005/8/quickstyle/simple1" qsCatId="simple" csTypeId="urn:microsoft.com/office/officeart/2005/8/colors/accent1_2" csCatId="accent1" phldr="1"/>
      <dgm:spPr/>
      <dgm:t>
        <a:bodyPr/>
        <a:lstStyle/>
        <a:p>
          <a:endParaRPr lang="en-US"/>
        </a:p>
      </dgm:t>
    </dgm:pt>
    <dgm:pt modelId="{D23F806E-52A0-4DB9-AE89-2201A144A390}">
      <dgm:prSet/>
      <dgm:spPr/>
      <dgm:t>
        <a:bodyPr/>
        <a:lstStyle/>
        <a:p>
          <a:pPr>
            <a:defRPr b="1"/>
          </a:pPr>
          <a:r>
            <a:rPr lang="en-US"/>
            <a:t>1940–1950</a:t>
          </a:r>
        </a:p>
      </dgm:t>
    </dgm:pt>
    <dgm:pt modelId="{12409C89-B6C6-4BB0-A29B-DE36E556EF2E}" type="parTrans" cxnId="{F791136E-4AD4-4FB8-93A0-1C395E87EA1B}">
      <dgm:prSet/>
      <dgm:spPr/>
      <dgm:t>
        <a:bodyPr/>
        <a:lstStyle/>
        <a:p>
          <a:endParaRPr lang="en-US"/>
        </a:p>
      </dgm:t>
    </dgm:pt>
    <dgm:pt modelId="{4FCF8CF4-0B5D-4125-A914-9ACBD9DBA7D8}" type="sibTrans" cxnId="{F791136E-4AD4-4FB8-93A0-1C395E87EA1B}">
      <dgm:prSet/>
      <dgm:spPr/>
      <dgm:t>
        <a:bodyPr/>
        <a:lstStyle/>
        <a:p>
          <a:endParaRPr lang="en-US"/>
        </a:p>
      </dgm:t>
    </dgm:pt>
    <dgm:pt modelId="{0D46473E-FD15-4932-96EE-13F28F55D67F}">
      <dgm:prSet/>
      <dgm:spPr/>
      <dgm:t>
        <a:bodyPr/>
        <a:lstStyle/>
        <a:p>
          <a:r>
            <a:rPr lang="en-US"/>
            <a:t>Early days</a:t>
          </a:r>
        </a:p>
      </dgm:t>
    </dgm:pt>
    <dgm:pt modelId="{926BD4C5-C594-4265-A2FA-E465C579B2FE}" type="parTrans" cxnId="{F4D32018-C8BB-41D0-928B-F40CBABC44B2}">
      <dgm:prSet/>
      <dgm:spPr/>
      <dgm:t>
        <a:bodyPr/>
        <a:lstStyle/>
        <a:p>
          <a:endParaRPr lang="en-US"/>
        </a:p>
      </dgm:t>
    </dgm:pt>
    <dgm:pt modelId="{D9F98785-D051-428D-9ADE-2509767A149A}" type="sibTrans" cxnId="{F4D32018-C8BB-41D0-928B-F40CBABC44B2}">
      <dgm:prSet/>
      <dgm:spPr/>
      <dgm:t>
        <a:bodyPr/>
        <a:lstStyle/>
        <a:p>
          <a:endParaRPr lang="en-US"/>
        </a:p>
      </dgm:t>
    </dgm:pt>
    <dgm:pt modelId="{66256C20-2076-46E5-9C30-88C4978592E4}">
      <dgm:prSet/>
      <dgm:spPr/>
      <dgm:t>
        <a:bodyPr/>
        <a:lstStyle/>
        <a:p>
          <a:r>
            <a:rPr lang="en-US"/>
            <a:t>1943: McCulloch &amp; Pitts: Boolean circuit model of brain</a:t>
          </a:r>
        </a:p>
      </dgm:t>
    </dgm:pt>
    <dgm:pt modelId="{5439CA55-7EA8-428C-87D7-6A520ADE538A}" type="parTrans" cxnId="{D8F6E2B6-82CA-4C25-8E2B-F5A64062CEE9}">
      <dgm:prSet/>
      <dgm:spPr/>
      <dgm:t>
        <a:bodyPr/>
        <a:lstStyle/>
        <a:p>
          <a:endParaRPr lang="en-US"/>
        </a:p>
      </dgm:t>
    </dgm:pt>
    <dgm:pt modelId="{44602BBA-DD97-43BD-B323-87A3DF7F8D1E}" type="sibTrans" cxnId="{D8F6E2B6-82CA-4C25-8E2B-F5A64062CEE9}">
      <dgm:prSet/>
      <dgm:spPr/>
      <dgm:t>
        <a:bodyPr/>
        <a:lstStyle/>
        <a:p>
          <a:endParaRPr lang="en-US"/>
        </a:p>
      </dgm:t>
    </dgm:pt>
    <dgm:pt modelId="{1DCF9476-8A5B-439B-91A8-D114FCF2FDD1}">
      <dgm:prSet/>
      <dgm:spPr/>
      <dgm:t>
        <a:bodyPr/>
        <a:lstStyle/>
        <a:p>
          <a:r>
            <a:rPr lang="en-US"/>
            <a:t>1950: Turing's “Computing Machinery and Intelligence”</a:t>
          </a:r>
        </a:p>
      </dgm:t>
    </dgm:pt>
    <dgm:pt modelId="{08CB0235-2112-4A1F-A692-ACC8F12AE8D8}" type="parTrans" cxnId="{6376D860-CF61-4611-B6DD-8E2D1E14A424}">
      <dgm:prSet/>
      <dgm:spPr/>
      <dgm:t>
        <a:bodyPr/>
        <a:lstStyle/>
        <a:p>
          <a:endParaRPr lang="en-US"/>
        </a:p>
      </dgm:t>
    </dgm:pt>
    <dgm:pt modelId="{4B57BA04-85BB-46B4-9F4D-3F1055E337F1}" type="sibTrans" cxnId="{6376D860-CF61-4611-B6DD-8E2D1E14A424}">
      <dgm:prSet/>
      <dgm:spPr/>
      <dgm:t>
        <a:bodyPr/>
        <a:lstStyle/>
        <a:p>
          <a:endParaRPr lang="en-US"/>
        </a:p>
      </dgm:t>
    </dgm:pt>
    <dgm:pt modelId="{8C308071-D070-49AF-B291-AFFDBF917F18}">
      <dgm:prSet/>
      <dgm:spPr/>
      <dgm:t>
        <a:bodyPr/>
        <a:lstStyle/>
        <a:p>
          <a:pPr>
            <a:defRPr b="1"/>
          </a:pPr>
          <a:r>
            <a:rPr lang="en-US"/>
            <a:t>1950–1970</a:t>
          </a:r>
        </a:p>
      </dgm:t>
    </dgm:pt>
    <dgm:pt modelId="{289F51DF-B073-4AA7-8C9A-FA24AF4D4BFD}" type="parTrans" cxnId="{207374F4-3DD4-4CC2-B687-EE20D27C5F34}">
      <dgm:prSet/>
      <dgm:spPr/>
      <dgm:t>
        <a:bodyPr/>
        <a:lstStyle/>
        <a:p>
          <a:endParaRPr lang="en-US"/>
        </a:p>
      </dgm:t>
    </dgm:pt>
    <dgm:pt modelId="{D63429A1-6D5B-4462-8282-631D4630747D}" type="sibTrans" cxnId="{207374F4-3DD4-4CC2-B687-EE20D27C5F34}">
      <dgm:prSet/>
      <dgm:spPr/>
      <dgm:t>
        <a:bodyPr/>
        <a:lstStyle/>
        <a:p>
          <a:endParaRPr lang="en-US"/>
        </a:p>
      </dgm:t>
    </dgm:pt>
    <dgm:pt modelId="{DEBA8C14-6E38-4CDD-A9AD-26CDA307DC85}">
      <dgm:prSet/>
      <dgm:spPr/>
      <dgm:t>
        <a:bodyPr/>
        <a:lstStyle/>
        <a:p>
          <a:r>
            <a:rPr lang="en-US"/>
            <a:t>Excitement: Look, Ma, no hands!</a:t>
          </a:r>
        </a:p>
      </dgm:t>
    </dgm:pt>
    <dgm:pt modelId="{8E52BF9A-7518-4E4B-978C-867B59E70BD4}" type="parTrans" cxnId="{2197C760-9718-427B-8F17-7A47E2202FAE}">
      <dgm:prSet/>
      <dgm:spPr/>
      <dgm:t>
        <a:bodyPr/>
        <a:lstStyle/>
        <a:p>
          <a:endParaRPr lang="en-US"/>
        </a:p>
      </dgm:t>
    </dgm:pt>
    <dgm:pt modelId="{B0EF8C70-1EE1-4FFE-8E72-C370F0B936C0}" type="sibTrans" cxnId="{2197C760-9718-427B-8F17-7A47E2202FAE}">
      <dgm:prSet/>
      <dgm:spPr/>
      <dgm:t>
        <a:bodyPr/>
        <a:lstStyle/>
        <a:p>
          <a:endParaRPr lang="en-US"/>
        </a:p>
      </dgm:t>
    </dgm:pt>
    <dgm:pt modelId="{4AA0C799-C985-49F2-9D12-B10F30189653}">
      <dgm:prSet/>
      <dgm:spPr/>
      <dgm:t>
        <a:bodyPr/>
        <a:lstStyle/>
        <a:p>
          <a:r>
            <a:rPr lang="en-US"/>
            <a:t>1950s: Early AI programs: chess, checkers program, theorem proving</a:t>
          </a:r>
        </a:p>
      </dgm:t>
    </dgm:pt>
    <dgm:pt modelId="{0CCC175B-D7F8-4655-86F0-A7D5521D9749}" type="parTrans" cxnId="{9BC2FE8F-F9D9-42E0-9B8D-236F5BAE0F77}">
      <dgm:prSet/>
      <dgm:spPr/>
      <dgm:t>
        <a:bodyPr/>
        <a:lstStyle/>
        <a:p>
          <a:endParaRPr lang="en-US"/>
        </a:p>
      </dgm:t>
    </dgm:pt>
    <dgm:pt modelId="{781D966B-20E0-4629-8B56-F7D07940C17C}" type="sibTrans" cxnId="{9BC2FE8F-F9D9-42E0-9B8D-236F5BAE0F77}">
      <dgm:prSet/>
      <dgm:spPr/>
      <dgm:t>
        <a:bodyPr/>
        <a:lstStyle/>
        <a:p>
          <a:endParaRPr lang="en-US"/>
        </a:p>
      </dgm:t>
    </dgm:pt>
    <dgm:pt modelId="{E7AF5B4F-5645-4B4F-B7C5-850741AC476A}">
      <dgm:prSet/>
      <dgm:spPr/>
      <dgm:t>
        <a:bodyPr/>
        <a:lstStyle/>
        <a:p>
          <a:r>
            <a:rPr lang="en-US"/>
            <a:t>1956: Dartmouth meeting: “Artificial Intelligence” adopted</a:t>
          </a:r>
        </a:p>
      </dgm:t>
    </dgm:pt>
    <dgm:pt modelId="{B5AE100C-1499-42CC-AD77-D5545FB0DC83}" type="parTrans" cxnId="{327170AD-8D1C-45E7-9D34-F8F95545F094}">
      <dgm:prSet/>
      <dgm:spPr/>
      <dgm:t>
        <a:bodyPr/>
        <a:lstStyle/>
        <a:p>
          <a:endParaRPr lang="en-US"/>
        </a:p>
      </dgm:t>
    </dgm:pt>
    <dgm:pt modelId="{EEE5131E-81D7-4C2D-AD2E-E4D15F3CFE3C}" type="sibTrans" cxnId="{327170AD-8D1C-45E7-9D34-F8F95545F094}">
      <dgm:prSet/>
      <dgm:spPr/>
      <dgm:t>
        <a:bodyPr/>
        <a:lstStyle/>
        <a:p>
          <a:endParaRPr lang="en-US"/>
        </a:p>
      </dgm:t>
    </dgm:pt>
    <dgm:pt modelId="{0E431957-B073-4D13-B967-ACEAC28AF862}">
      <dgm:prSet/>
      <dgm:spPr/>
      <dgm:t>
        <a:bodyPr/>
        <a:lstStyle/>
        <a:p>
          <a:r>
            <a:rPr lang="en-US"/>
            <a:t>1965: Robinson's complete algorithm for logical reasoning</a:t>
          </a:r>
        </a:p>
      </dgm:t>
    </dgm:pt>
    <dgm:pt modelId="{54E5AFD7-61B8-4594-A60D-9679FDB2758F}" type="parTrans" cxnId="{0D684B82-D082-49B8-AD1A-1C558C1336B6}">
      <dgm:prSet/>
      <dgm:spPr/>
      <dgm:t>
        <a:bodyPr/>
        <a:lstStyle/>
        <a:p>
          <a:endParaRPr lang="en-US"/>
        </a:p>
      </dgm:t>
    </dgm:pt>
    <dgm:pt modelId="{00447622-E010-46DB-8B05-173A2B93A88F}" type="sibTrans" cxnId="{0D684B82-D082-49B8-AD1A-1C558C1336B6}">
      <dgm:prSet/>
      <dgm:spPr/>
      <dgm:t>
        <a:bodyPr/>
        <a:lstStyle/>
        <a:p>
          <a:endParaRPr lang="en-US"/>
        </a:p>
      </dgm:t>
    </dgm:pt>
    <dgm:pt modelId="{40E66ED5-C289-4677-A8A3-070FCF3114BC}">
      <dgm:prSet/>
      <dgm:spPr/>
      <dgm:t>
        <a:bodyPr/>
        <a:lstStyle/>
        <a:p>
          <a:pPr>
            <a:defRPr b="1"/>
          </a:pPr>
          <a:r>
            <a:rPr lang="en-US"/>
            <a:t>1970–1990</a:t>
          </a:r>
        </a:p>
      </dgm:t>
    </dgm:pt>
    <dgm:pt modelId="{84E05DE2-CC77-4DB8-83F3-3668A94EFCEA}" type="parTrans" cxnId="{C30E2A48-2ADD-487C-B40C-1F8BD7F04035}">
      <dgm:prSet/>
      <dgm:spPr/>
      <dgm:t>
        <a:bodyPr/>
        <a:lstStyle/>
        <a:p>
          <a:endParaRPr lang="en-US"/>
        </a:p>
      </dgm:t>
    </dgm:pt>
    <dgm:pt modelId="{FF3C3DCC-9924-4CBC-912E-D953B95BAC09}" type="sibTrans" cxnId="{C30E2A48-2ADD-487C-B40C-1F8BD7F04035}">
      <dgm:prSet/>
      <dgm:spPr/>
      <dgm:t>
        <a:bodyPr/>
        <a:lstStyle/>
        <a:p>
          <a:endParaRPr lang="en-US"/>
        </a:p>
      </dgm:t>
    </dgm:pt>
    <dgm:pt modelId="{CFC4260F-2EF4-4414-B26F-2E04155373CF}">
      <dgm:prSet/>
      <dgm:spPr/>
      <dgm:t>
        <a:bodyPr/>
        <a:lstStyle/>
        <a:p>
          <a:r>
            <a:rPr lang="en-US"/>
            <a:t>Knowledge-based approaches</a:t>
          </a:r>
        </a:p>
      </dgm:t>
    </dgm:pt>
    <dgm:pt modelId="{9D5A3DF4-AB28-4908-9201-0A5EDE5DA31D}" type="parTrans" cxnId="{2CF14283-7756-4254-AD6A-2E9C4396F153}">
      <dgm:prSet/>
      <dgm:spPr/>
      <dgm:t>
        <a:bodyPr/>
        <a:lstStyle/>
        <a:p>
          <a:endParaRPr lang="en-US"/>
        </a:p>
      </dgm:t>
    </dgm:pt>
    <dgm:pt modelId="{9E683C9F-A5E5-49FF-8731-13CF9A8305ED}" type="sibTrans" cxnId="{2CF14283-7756-4254-AD6A-2E9C4396F153}">
      <dgm:prSet/>
      <dgm:spPr/>
      <dgm:t>
        <a:bodyPr/>
        <a:lstStyle/>
        <a:p>
          <a:endParaRPr lang="en-US"/>
        </a:p>
      </dgm:t>
    </dgm:pt>
    <dgm:pt modelId="{F776D4D2-4D4D-4EF2-B045-F984C5C1742A}">
      <dgm:prSet/>
      <dgm:spPr/>
      <dgm:t>
        <a:bodyPr/>
        <a:lstStyle/>
        <a:p>
          <a:r>
            <a:rPr lang="en-US"/>
            <a:t>1969—79: Early development of knowledge-based systems</a:t>
          </a:r>
        </a:p>
      </dgm:t>
    </dgm:pt>
    <dgm:pt modelId="{61F8FD39-E518-4080-BA46-4D5B31BCC648}" type="parTrans" cxnId="{8EC3ED95-FF49-43C3-AB57-002E014C12E2}">
      <dgm:prSet/>
      <dgm:spPr/>
      <dgm:t>
        <a:bodyPr/>
        <a:lstStyle/>
        <a:p>
          <a:endParaRPr lang="en-US"/>
        </a:p>
      </dgm:t>
    </dgm:pt>
    <dgm:pt modelId="{B4EF5480-BDCE-4F36-93E8-2F9BAFEA3926}" type="sibTrans" cxnId="{8EC3ED95-FF49-43C3-AB57-002E014C12E2}">
      <dgm:prSet/>
      <dgm:spPr/>
      <dgm:t>
        <a:bodyPr/>
        <a:lstStyle/>
        <a:p>
          <a:endParaRPr lang="en-US"/>
        </a:p>
      </dgm:t>
    </dgm:pt>
    <dgm:pt modelId="{E793C32E-1124-4EB4-9DB2-A52C67907259}">
      <dgm:prSet/>
      <dgm:spPr/>
      <dgm:t>
        <a:bodyPr/>
        <a:lstStyle/>
        <a:p>
          <a:r>
            <a:rPr lang="en-US"/>
            <a:t>1980—88: Expert systems industry booms</a:t>
          </a:r>
        </a:p>
      </dgm:t>
    </dgm:pt>
    <dgm:pt modelId="{4C44896C-2519-4674-A50F-285E43689D3B}" type="parTrans" cxnId="{D45F7853-29F8-4CBD-984E-CC56ED28C95B}">
      <dgm:prSet/>
      <dgm:spPr/>
      <dgm:t>
        <a:bodyPr/>
        <a:lstStyle/>
        <a:p>
          <a:endParaRPr lang="en-US"/>
        </a:p>
      </dgm:t>
    </dgm:pt>
    <dgm:pt modelId="{466CA975-E555-48C0-8AF4-53BFB52CBFF3}" type="sibTrans" cxnId="{D45F7853-29F8-4CBD-984E-CC56ED28C95B}">
      <dgm:prSet/>
      <dgm:spPr/>
      <dgm:t>
        <a:bodyPr/>
        <a:lstStyle/>
        <a:p>
          <a:endParaRPr lang="en-US"/>
        </a:p>
      </dgm:t>
    </dgm:pt>
    <dgm:pt modelId="{6B60BEAB-F552-48D9-AFC3-A6672A04135C}">
      <dgm:prSet/>
      <dgm:spPr/>
      <dgm:t>
        <a:bodyPr/>
        <a:lstStyle/>
        <a:p>
          <a:r>
            <a:rPr lang="en-US"/>
            <a:t>1988—93: Expert systems industry busts: “AI Winter”</a:t>
          </a:r>
        </a:p>
      </dgm:t>
    </dgm:pt>
    <dgm:pt modelId="{31638683-421B-412E-833B-D72B2931B870}" type="parTrans" cxnId="{F77F1717-EB31-48D8-ADCD-65160ED75A9C}">
      <dgm:prSet/>
      <dgm:spPr/>
      <dgm:t>
        <a:bodyPr/>
        <a:lstStyle/>
        <a:p>
          <a:endParaRPr lang="en-US"/>
        </a:p>
      </dgm:t>
    </dgm:pt>
    <dgm:pt modelId="{8B8544ED-F2C3-418E-8215-61691F2B6DA3}" type="sibTrans" cxnId="{F77F1717-EB31-48D8-ADCD-65160ED75A9C}">
      <dgm:prSet/>
      <dgm:spPr/>
      <dgm:t>
        <a:bodyPr/>
        <a:lstStyle/>
        <a:p>
          <a:endParaRPr lang="en-US"/>
        </a:p>
      </dgm:t>
    </dgm:pt>
    <dgm:pt modelId="{6BB6E0C2-B702-43E8-BE6C-9B99A30F98DD}">
      <dgm:prSet/>
      <dgm:spPr/>
      <dgm:t>
        <a:bodyPr/>
        <a:lstStyle/>
        <a:p>
          <a:pPr>
            <a:defRPr b="1"/>
          </a:pPr>
          <a:r>
            <a:rPr lang="en-US"/>
            <a:t>1990–2012</a:t>
          </a:r>
        </a:p>
      </dgm:t>
    </dgm:pt>
    <dgm:pt modelId="{6E8940D7-24BE-495F-9B8E-A381A711F0F4}" type="parTrans" cxnId="{A41ADA19-7C87-48FA-B5C8-085063BE9A03}">
      <dgm:prSet/>
      <dgm:spPr/>
      <dgm:t>
        <a:bodyPr/>
        <a:lstStyle/>
        <a:p>
          <a:endParaRPr lang="en-US"/>
        </a:p>
      </dgm:t>
    </dgm:pt>
    <dgm:pt modelId="{A615CAC8-7CFA-4BCE-B21C-2B763C79E465}" type="sibTrans" cxnId="{A41ADA19-7C87-48FA-B5C8-085063BE9A03}">
      <dgm:prSet/>
      <dgm:spPr/>
      <dgm:t>
        <a:bodyPr/>
        <a:lstStyle/>
        <a:p>
          <a:endParaRPr lang="en-US"/>
        </a:p>
      </dgm:t>
    </dgm:pt>
    <dgm:pt modelId="{261C6344-9AA0-4DAF-B90A-688B98D314D8}">
      <dgm:prSet/>
      <dgm:spPr/>
      <dgm:t>
        <a:bodyPr/>
        <a:lstStyle/>
        <a:p>
          <a:r>
            <a:rPr lang="en-US"/>
            <a:t>Statistical approaches + subfield expertise</a:t>
          </a:r>
        </a:p>
      </dgm:t>
    </dgm:pt>
    <dgm:pt modelId="{8F891F13-4525-4493-89FD-A8C69BD4A4A1}" type="parTrans" cxnId="{DD677086-6EAD-4638-B710-B0CBC848D2FE}">
      <dgm:prSet/>
      <dgm:spPr/>
      <dgm:t>
        <a:bodyPr/>
        <a:lstStyle/>
        <a:p>
          <a:endParaRPr lang="en-US"/>
        </a:p>
      </dgm:t>
    </dgm:pt>
    <dgm:pt modelId="{28FF976C-B0C8-4D15-BCD2-6AA62143AAEB}" type="sibTrans" cxnId="{DD677086-6EAD-4638-B710-B0CBC848D2FE}">
      <dgm:prSet/>
      <dgm:spPr/>
      <dgm:t>
        <a:bodyPr/>
        <a:lstStyle/>
        <a:p>
          <a:endParaRPr lang="en-US"/>
        </a:p>
      </dgm:t>
    </dgm:pt>
    <dgm:pt modelId="{46D4948E-7C2B-438F-825F-B3E0C80A4229}">
      <dgm:prSet/>
      <dgm:spPr/>
      <dgm:t>
        <a:bodyPr/>
        <a:lstStyle/>
        <a:p>
          <a:r>
            <a:rPr lang="en-US"/>
            <a:t>Resurgence of probability, focus on uncertainty</a:t>
          </a:r>
        </a:p>
      </dgm:t>
    </dgm:pt>
    <dgm:pt modelId="{5BF4411B-23E3-4611-8DF2-43984F0A32BA}" type="parTrans" cxnId="{73F78C14-090F-4BE3-8317-CE0A60291237}">
      <dgm:prSet/>
      <dgm:spPr/>
      <dgm:t>
        <a:bodyPr/>
        <a:lstStyle/>
        <a:p>
          <a:endParaRPr lang="en-US"/>
        </a:p>
      </dgm:t>
    </dgm:pt>
    <dgm:pt modelId="{5F38035C-223D-45F7-BEDC-87F48236FE49}" type="sibTrans" cxnId="{73F78C14-090F-4BE3-8317-CE0A60291237}">
      <dgm:prSet/>
      <dgm:spPr/>
      <dgm:t>
        <a:bodyPr/>
        <a:lstStyle/>
        <a:p>
          <a:endParaRPr lang="en-US"/>
        </a:p>
      </dgm:t>
    </dgm:pt>
    <dgm:pt modelId="{B1BD27D3-E0AE-406A-976B-00F11CF02443}">
      <dgm:prSet/>
      <dgm:spPr/>
      <dgm:t>
        <a:bodyPr/>
        <a:lstStyle/>
        <a:p>
          <a:r>
            <a:rPr lang="en-US"/>
            <a:t>General increase in technical depth</a:t>
          </a:r>
        </a:p>
      </dgm:t>
    </dgm:pt>
    <dgm:pt modelId="{14CB58F0-D4CD-48E6-BC0B-399FB0610C00}" type="parTrans" cxnId="{3450DD38-4AD6-41A5-AF3F-3D752BCD288A}">
      <dgm:prSet/>
      <dgm:spPr/>
      <dgm:t>
        <a:bodyPr/>
        <a:lstStyle/>
        <a:p>
          <a:endParaRPr lang="en-US"/>
        </a:p>
      </dgm:t>
    </dgm:pt>
    <dgm:pt modelId="{3F7E7002-23E9-4C7E-84DB-2D83B757210E}" type="sibTrans" cxnId="{3450DD38-4AD6-41A5-AF3F-3D752BCD288A}">
      <dgm:prSet/>
      <dgm:spPr/>
      <dgm:t>
        <a:bodyPr/>
        <a:lstStyle/>
        <a:p>
          <a:endParaRPr lang="en-US"/>
        </a:p>
      </dgm:t>
    </dgm:pt>
    <dgm:pt modelId="{A3462A83-F48B-46BB-A840-25ACFE0145EB}">
      <dgm:prSet/>
      <dgm:spPr/>
      <dgm:t>
        <a:bodyPr/>
        <a:lstStyle/>
        <a:p>
          <a:r>
            <a:rPr lang="en-US"/>
            <a:t>Agents and learning systems… “AI Spring”?</a:t>
          </a:r>
        </a:p>
      </dgm:t>
    </dgm:pt>
    <dgm:pt modelId="{052107F9-29E2-4B71-B57E-3F8D53915A50}" type="parTrans" cxnId="{5175EDFA-7DEF-4FF2-A66F-0AC2E3B60577}">
      <dgm:prSet/>
      <dgm:spPr/>
      <dgm:t>
        <a:bodyPr/>
        <a:lstStyle/>
        <a:p>
          <a:endParaRPr lang="en-US"/>
        </a:p>
      </dgm:t>
    </dgm:pt>
    <dgm:pt modelId="{9382896A-9C6C-48DD-8A0D-D5C365B13C9B}" type="sibTrans" cxnId="{5175EDFA-7DEF-4FF2-A66F-0AC2E3B60577}">
      <dgm:prSet/>
      <dgm:spPr/>
      <dgm:t>
        <a:bodyPr/>
        <a:lstStyle/>
        <a:p>
          <a:endParaRPr lang="en-US"/>
        </a:p>
      </dgm:t>
    </dgm:pt>
    <dgm:pt modelId="{16285D75-2485-4C1A-9E98-F0533B67F382}">
      <dgm:prSet/>
      <dgm:spPr/>
      <dgm:t>
        <a:bodyPr/>
        <a:lstStyle/>
        <a:p>
          <a:pPr>
            <a:defRPr b="1"/>
          </a:pPr>
          <a:r>
            <a:rPr lang="en-US" dirty="0"/>
            <a:t>2012 - present</a:t>
          </a:r>
        </a:p>
      </dgm:t>
    </dgm:pt>
    <dgm:pt modelId="{CC86A340-3F94-488D-8B62-FFE1ACF2E4B0}" type="parTrans" cxnId="{98407B4E-5884-4396-ADA5-6E60FEFFCA32}">
      <dgm:prSet/>
      <dgm:spPr/>
      <dgm:t>
        <a:bodyPr/>
        <a:lstStyle/>
        <a:p>
          <a:endParaRPr lang="en-US"/>
        </a:p>
      </dgm:t>
    </dgm:pt>
    <dgm:pt modelId="{BE69DD33-69D1-4B30-B2FA-D066C07E46A2}" type="sibTrans" cxnId="{98407B4E-5884-4396-ADA5-6E60FEFFCA32}">
      <dgm:prSet/>
      <dgm:spPr/>
      <dgm:t>
        <a:bodyPr/>
        <a:lstStyle/>
        <a:p>
          <a:endParaRPr lang="en-US"/>
        </a:p>
      </dgm:t>
    </dgm:pt>
    <dgm:pt modelId="{3F68677A-A2E1-4477-90F2-47A764367DD9}">
      <dgm:prSet/>
      <dgm:spPr/>
      <dgm:t>
        <a:bodyPr/>
        <a:lstStyle/>
        <a:p>
          <a:r>
            <a:rPr lang="en-US"/>
            <a:t>Excitement: Look, Ma, no hands again?</a:t>
          </a:r>
        </a:p>
      </dgm:t>
    </dgm:pt>
    <dgm:pt modelId="{86A3458F-35AC-4B2B-880A-55420AFDAF1F}" type="parTrans" cxnId="{50EA98BE-C18B-4658-A255-7B8735F58BC4}">
      <dgm:prSet/>
      <dgm:spPr/>
      <dgm:t>
        <a:bodyPr/>
        <a:lstStyle/>
        <a:p>
          <a:endParaRPr lang="en-US"/>
        </a:p>
      </dgm:t>
    </dgm:pt>
    <dgm:pt modelId="{99C221AB-4946-424B-831D-052CA5FAC862}" type="sibTrans" cxnId="{50EA98BE-C18B-4658-A255-7B8735F58BC4}">
      <dgm:prSet/>
      <dgm:spPr/>
      <dgm:t>
        <a:bodyPr/>
        <a:lstStyle/>
        <a:p>
          <a:endParaRPr lang="en-US"/>
        </a:p>
      </dgm:t>
    </dgm:pt>
    <dgm:pt modelId="{A91083BC-7716-4798-A10E-421ED91999B4}">
      <dgm:prSet/>
      <dgm:spPr/>
      <dgm:t>
        <a:bodyPr/>
        <a:lstStyle/>
        <a:p>
          <a:r>
            <a:rPr lang="en-US"/>
            <a:t>Big data, big compute, neural networks</a:t>
          </a:r>
        </a:p>
      </dgm:t>
    </dgm:pt>
    <dgm:pt modelId="{CA8159E2-8EF8-42FC-9241-30498720B124}" type="parTrans" cxnId="{56334D4A-CFBB-4D7A-8D2A-C417A272F5A4}">
      <dgm:prSet/>
      <dgm:spPr/>
      <dgm:t>
        <a:bodyPr/>
        <a:lstStyle/>
        <a:p>
          <a:endParaRPr lang="en-US"/>
        </a:p>
      </dgm:t>
    </dgm:pt>
    <dgm:pt modelId="{23448D3E-30BF-4925-B302-B7D219716D2B}" type="sibTrans" cxnId="{56334D4A-CFBB-4D7A-8D2A-C417A272F5A4}">
      <dgm:prSet/>
      <dgm:spPr/>
      <dgm:t>
        <a:bodyPr/>
        <a:lstStyle/>
        <a:p>
          <a:endParaRPr lang="en-US"/>
        </a:p>
      </dgm:t>
    </dgm:pt>
    <dgm:pt modelId="{136AB32A-42E4-46C6-A223-3D99FCD6188D}">
      <dgm:prSet/>
      <dgm:spPr/>
      <dgm:t>
        <a:bodyPr/>
        <a:lstStyle/>
        <a:p>
          <a:r>
            <a:rPr lang="en-US"/>
            <a:t>Some re-unification of sub-fields</a:t>
          </a:r>
        </a:p>
      </dgm:t>
    </dgm:pt>
    <dgm:pt modelId="{F63868D3-838D-4BB8-A373-0C2456411881}" type="parTrans" cxnId="{DC6EC402-8B95-408B-93DE-827A8FEB4D75}">
      <dgm:prSet/>
      <dgm:spPr/>
      <dgm:t>
        <a:bodyPr/>
        <a:lstStyle/>
        <a:p>
          <a:endParaRPr lang="en-US"/>
        </a:p>
      </dgm:t>
    </dgm:pt>
    <dgm:pt modelId="{C244B7AF-7B33-4406-8D0C-D8E6CF4ACD1E}" type="sibTrans" cxnId="{DC6EC402-8B95-408B-93DE-827A8FEB4D75}">
      <dgm:prSet/>
      <dgm:spPr/>
      <dgm:t>
        <a:bodyPr/>
        <a:lstStyle/>
        <a:p>
          <a:endParaRPr lang="en-US"/>
        </a:p>
      </dgm:t>
    </dgm:pt>
    <dgm:pt modelId="{07DE5306-8152-449D-B52D-DEB2BDDE7880}">
      <dgm:prSet/>
      <dgm:spPr/>
      <dgm:t>
        <a:bodyPr/>
        <a:lstStyle/>
        <a:p>
          <a:r>
            <a:rPr lang="en-US"/>
            <a:t>AI used in many industries</a:t>
          </a:r>
        </a:p>
      </dgm:t>
    </dgm:pt>
    <dgm:pt modelId="{3B700F7C-CF35-4033-A47C-05E01566E520}" type="parTrans" cxnId="{DBFC55D7-3196-430A-B948-1A9B79A38A4D}">
      <dgm:prSet/>
      <dgm:spPr/>
      <dgm:t>
        <a:bodyPr/>
        <a:lstStyle/>
        <a:p>
          <a:endParaRPr lang="en-US"/>
        </a:p>
      </dgm:t>
    </dgm:pt>
    <dgm:pt modelId="{98B62C4A-E161-416D-9932-CFAF26A6E0C7}" type="sibTrans" cxnId="{DBFC55D7-3196-430A-B948-1A9B79A38A4D}">
      <dgm:prSet/>
      <dgm:spPr/>
      <dgm:t>
        <a:bodyPr/>
        <a:lstStyle/>
        <a:p>
          <a:endParaRPr lang="en-US"/>
        </a:p>
      </dgm:t>
    </dgm:pt>
    <dgm:pt modelId="{2F73799F-AE73-44CA-8A17-FC10A948C245}" type="pres">
      <dgm:prSet presAssocID="{3A7817AB-83B1-4EED-813E-08761586D146}" presName="root" presStyleCnt="0">
        <dgm:presLayoutVars>
          <dgm:chMax/>
          <dgm:chPref/>
          <dgm:animLvl val="lvl"/>
        </dgm:presLayoutVars>
      </dgm:prSet>
      <dgm:spPr/>
    </dgm:pt>
    <dgm:pt modelId="{60222F5E-BA2C-4999-BEA4-2D0F7337EC8E}" type="pres">
      <dgm:prSet presAssocID="{3A7817AB-83B1-4EED-813E-08761586D146}" presName="divider" presStyleLbl="node1" presStyleIdx="0" presStyleCnt="1"/>
      <dgm:spPr/>
    </dgm:pt>
    <dgm:pt modelId="{DBE30D30-9479-446C-B43F-367F37247154}" type="pres">
      <dgm:prSet presAssocID="{3A7817AB-83B1-4EED-813E-08761586D146}" presName="nodes" presStyleCnt="0">
        <dgm:presLayoutVars>
          <dgm:chMax/>
          <dgm:chPref/>
          <dgm:animLvl val="lvl"/>
        </dgm:presLayoutVars>
      </dgm:prSet>
      <dgm:spPr/>
    </dgm:pt>
    <dgm:pt modelId="{38FDBAEC-62A1-40D9-9346-9EB86F4F78B8}" type="pres">
      <dgm:prSet presAssocID="{D23F806E-52A0-4DB9-AE89-2201A144A390}" presName="composite" presStyleCnt="0"/>
      <dgm:spPr/>
    </dgm:pt>
    <dgm:pt modelId="{6CD80208-DD94-4058-AFBB-C69712276EA3}" type="pres">
      <dgm:prSet presAssocID="{D23F806E-52A0-4DB9-AE89-2201A144A390}" presName="L1TextContainer" presStyleLbl="revTx" presStyleIdx="0" presStyleCnt="5">
        <dgm:presLayoutVars>
          <dgm:chMax val="1"/>
          <dgm:chPref val="1"/>
          <dgm:bulletEnabled val="1"/>
        </dgm:presLayoutVars>
      </dgm:prSet>
      <dgm:spPr/>
    </dgm:pt>
    <dgm:pt modelId="{82D4997E-D025-4E38-9EA8-C573E4239CB0}" type="pres">
      <dgm:prSet presAssocID="{D23F806E-52A0-4DB9-AE89-2201A144A390}" presName="L2TextContainerWrapper" presStyleCnt="0">
        <dgm:presLayoutVars>
          <dgm:chMax val="0"/>
          <dgm:chPref val="0"/>
          <dgm:bulletEnabled val="1"/>
        </dgm:presLayoutVars>
      </dgm:prSet>
      <dgm:spPr/>
    </dgm:pt>
    <dgm:pt modelId="{EE86F21A-C0B6-430E-9432-E73E3395DC6E}" type="pres">
      <dgm:prSet presAssocID="{D23F806E-52A0-4DB9-AE89-2201A144A390}" presName="L2TextContainer" presStyleLbl="bgAccFollowNode1" presStyleIdx="0" presStyleCnt="5"/>
      <dgm:spPr/>
    </dgm:pt>
    <dgm:pt modelId="{9DB1B703-32A7-470B-9676-903752FE3ACE}" type="pres">
      <dgm:prSet presAssocID="{D23F806E-52A0-4DB9-AE89-2201A144A390}" presName="FlexibleEmptyPlaceHolder" presStyleCnt="0"/>
      <dgm:spPr/>
    </dgm:pt>
    <dgm:pt modelId="{5B1F277D-7C40-459A-8E33-94F081B8481A}" type="pres">
      <dgm:prSet presAssocID="{D23F806E-52A0-4DB9-AE89-2201A144A390}" presName="ConnectLine" presStyleLbl="alignNode1" presStyleIdx="0"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61A371CC-27F1-46A3-801A-966C06BAB986}" type="pres">
      <dgm:prSet presAssocID="{D23F806E-52A0-4DB9-AE89-2201A144A390}" presName="ConnectorPoint" presStyleLbl="fgAcc1" presStyleIdx="0" presStyleCnt="5"/>
      <dgm:spPr>
        <a:solidFill>
          <a:schemeClr val="lt1">
            <a:alpha val="90000"/>
            <a:hueOff val="0"/>
            <a:satOff val="0"/>
            <a:lumOff val="0"/>
            <a:alphaOff val="0"/>
          </a:schemeClr>
        </a:solidFill>
        <a:ln w="12700" cap="flat" cmpd="sng" algn="ctr">
          <a:noFill/>
          <a:prstDash val="solid"/>
          <a:miter lim="800000"/>
        </a:ln>
        <a:effectLst/>
      </dgm:spPr>
    </dgm:pt>
    <dgm:pt modelId="{E12A478F-68B2-4C00-A176-78065BAC959B}" type="pres">
      <dgm:prSet presAssocID="{D23F806E-52A0-4DB9-AE89-2201A144A390}" presName="EmptyPlaceHolder" presStyleCnt="0"/>
      <dgm:spPr/>
    </dgm:pt>
    <dgm:pt modelId="{04E351F3-D47D-429D-A7BC-9BE457483A71}" type="pres">
      <dgm:prSet presAssocID="{4FCF8CF4-0B5D-4125-A914-9ACBD9DBA7D8}" presName="spaceBetweenRectangles" presStyleCnt="0"/>
      <dgm:spPr/>
    </dgm:pt>
    <dgm:pt modelId="{EB05BE0D-BB51-41CB-80B2-5AC02731B2AA}" type="pres">
      <dgm:prSet presAssocID="{8C308071-D070-49AF-B291-AFFDBF917F18}" presName="composite" presStyleCnt="0"/>
      <dgm:spPr/>
    </dgm:pt>
    <dgm:pt modelId="{49A98C94-B076-46F9-9167-FCEE4D4CD770}" type="pres">
      <dgm:prSet presAssocID="{8C308071-D070-49AF-B291-AFFDBF917F18}" presName="L1TextContainer" presStyleLbl="revTx" presStyleIdx="1" presStyleCnt="5">
        <dgm:presLayoutVars>
          <dgm:chMax val="1"/>
          <dgm:chPref val="1"/>
          <dgm:bulletEnabled val="1"/>
        </dgm:presLayoutVars>
      </dgm:prSet>
      <dgm:spPr/>
    </dgm:pt>
    <dgm:pt modelId="{2569E41A-FE80-4F86-BE17-1537C610C6DF}" type="pres">
      <dgm:prSet presAssocID="{8C308071-D070-49AF-B291-AFFDBF917F18}" presName="L2TextContainerWrapper" presStyleCnt="0">
        <dgm:presLayoutVars>
          <dgm:chMax val="0"/>
          <dgm:chPref val="0"/>
          <dgm:bulletEnabled val="1"/>
        </dgm:presLayoutVars>
      </dgm:prSet>
      <dgm:spPr/>
    </dgm:pt>
    <dgm:pt modelId="{2A4DE83C-C0E3-45F7-9499-89E34F455B2A}" type="pres">
      <dgm:prSet presAssocID="{8C308071-D070-49AF-B291-AFFDBF917F18}" presName="L2TextContainer" presStyleLbl="bgAccFollowNode1" presStyleIdx="1" presStyleCnt="5"/>
      <dgm:spPr/>
    </dgm:pt>
    <dgm:pt modelId="{68A6FC8C-63B8-4C6C-ADCF-1EFF322E8485}" type="pres">
      <dgm:prSet presAssocID="{8C308071-D070-49AF-B291-AFFDBF917F18}" presName="FlexibleEmptyPlaceHolder" presStyleCnt="0"/>
      <dgm:spPr/>
    </dgm:pt>
    <dgm:pt modelId="{CBFF3D1F-65FC-4A06-80BA-2601667A780F}" type="pres">
      <dgm:prSet presAssocID="{8C308071-D070-49AF-B291-AFFDBF917F18}" presName="ConnectLine" presStyleLbl="alignNode1" presStyleIdx="1"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1D2E6041-C0A9-452F-9560-E2A73FEDA83A}" type="pres">
      <dgm:prSet presAssocID="{8C308071-D070-49AF-B291-AFFDBF917F18}" presName="ConnectorPoint" presStyleLbl="fgAcc1" presStyleIdx="1" presStyleCnt="5"/>
      <dgm:spPr>
        <a:solidFill>
          <a:schemeClr val="lt1">
            <a:alpha val="90000"/>
            <a:hueOff val="0"/>
            <a:satOff val="0"/>
            <a:lumOff val="0"/>
            <a:alphaOff val="0"/>
          </a:schemeClr>
        </a:solidFill>
        <a:ln w="12700" cap="flat" cmpd="sng" algn="ctr">
          <a:noFill/>
          <a:prstDash val="solid"/>
          <a:miter lim="800000"/>
        </a:ln>
        <a:effectLst/>
      </dgm:spPr>
    </dgm:pt>
    <dgm:pt modelId="{CC9B6C78-4118-4BDF-91A5-55AC6878FA3E}" type="pres">
      <dgm:prSet presAssocID="{8C308071-D070-49AF-B291-AFFDBF917F18}" presName="EmptyPlaceHolder" presStyleCnt="0"/>
      <dgm:spPr/>
    </dgm:pt>
    <dgm:pt modelId="{06B15D82-54B2-4C39-81B3-D851C69B63F9}" type="pres">
      <dgm:prSet presAssocID="{D63429A1-6D5B-4462-8282-631D4630747D}" presName="spaceBetweenRectangles" presStyleCnt="0"/>
      <dgm:spPr/>
    </dgm:pt>
    <dgm:pt modelId="{7B7EAA9F-E843-4661-96A7-5032BF8ED423}" type="pres">
      <dgm:prSet presAssocID="{40E66ED5-C289-4677-A8A3-070FCF3114BC}" presName="composite" presStyleCnt="0"/>
      <dgm:spPr/>
    </dgm:pt>
    <dgm:pt modelId="{87B6B974-E68C-4EED-BCA7-9ED6A05CEAA2}" type="pres">
      <dgm:prSet presAssocID="{40E66ED5-C289-4677-A8A3-070FCF3114BC}" presName="L1TextContainer" presStyleLbl="revTx" presStyleIdx="2" presStyleCnt="5">
        <dgm:presLayoutVars>
          <dgm:chMax val="1"/>
          <dgm:chPref val="1"/>
          <dgm:bulletEnabled val="1"/>
        </dgm:presLayoutVars>
      </dgm:prSet>
      <dgm:spPr/>
    </dgm:pt>
    <dgm:pt modelId="{D30DF32C-7BCA-438D-9F91-EB623BAC1062}" type="pres">
      <dgm:prSet presAssocID="{40E66ED5-C289-4677-A8A3-070FCF3114BC}" presName="L2TextContainerWrapper" presStyleCnt="0">
        <dgm:presLayoutVars>
          <dgm:chMax val="0"/>
          <dgm:chPref val="0"/>
          <dgm:bulletEnabled val="1"/>
        </dgm:presLayoutVars>
      </dgm:prSet>
      <dgm:spPr/>
    </dgm:pt>
    <dgm:pt modelId="{6570EFD8-DADE-4A27-B973-FF5865B7E0E1}" type="pres">
      <dgm:prSet presAssocID="{40E66ED5-C289-4677-A8A3-070FCF3114BC}" presName="L2TextContainer" presStyleLbl="bgAccFollowNode1" presStyleIdx="2" presStyleCnt="5"/>
      <dgm:spPr/>
    </dgm:pt>
    <dgm:pt modelId="{ABFE074C-2630-41D5-8690-E907E74AF3D6}" type="pres">
      <dgm:prSet presAssocID="{40E66ED5-C289-4677-A8A3-070FCF3114BC}" presName="FlexibleEmptyPlaceHolder" presStyleCnt="0"/>
      <dgm:spPr/>
    </dgm:pt>
    <dgm:pt modelId="{AC84A24A-04C8-4EDD-8B7F-D7B439D136A7}" type="pres">
      <dgm:prSet presAssocID="{40E66ED5-C289-4677-A8A3-070FCF3114BC}" presName="ConnectLine" presStyleLbl="alignNode1" presStyleIdx="2"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34E0EAAB-5848-4C91-AAB0-182060BE87E8}" type="pres">
      <dgm:prSet presAssocID="{40E66ED5-C289-4677-A8A3-070FCF3114BC}" presName="ConnectorPoint" presStyleLbl="fgAcc1" presStyleIdx="2" presStyleCnt="5"/>
      <dgm:spPr>
        <a:solidFill>
          <a:schemeClr val="lt1">
            <a:alpha val="90000"/>
            <a:hueOff val="0"/>
            <a:satOff val="0"/>
            <a:lumOff val="0"/>
            <a:alphaOff val="0"/>
          </a:schemeClr>
        </a:solidFill>
        <a:ln w="12700" cap="flat" cmpd="sng" algn="ctr">
          <a:noFill/>
          <a:prstDash val="solid"/>
          <a:miter lim="800000"/>
        </a:ln>
        <a:effectLst/>
      </dgm:spPr>
    </dgm:pt>
    <dgm:pt modelId="{7CB5878E-D236-4BF3-B659-C71011AE8379}" type="pres">
      <dgm:prSet presAssocID="{40E66ED5-C289-4677-A8A3-070FCF3114BC}" presName="EmptyPlaceHolder" presStyleCnt="0"/>
      <dgm:spPr/>
    </dgm:pt>
    <dgm:pt modelId="{96BD5827-5BF6-476F-B38B-658A37A5FB94}" type="pres">
      <dgm:prSet presAssocID="{FF3C3DCC-9924-4CBC-912E-D953B95BAC09}" presName="spaceBetweenRectangles" presStyleCnt="0"/>
      <dgm:spPr/>
    </dgm:pt>
    <dgm:pt modelId="{52104371-4B93-4167-8FF3-4B7BE853297C}" type="pres">
      <dgm:prSet presAssocID="{6BB6E0C2-B702-43E8-BE6C-9B99A30F98DD}" presName="composite" presStyleCnt="0"/>
      <dgm:spPr/>
    </dgm:pt>
    <dgm:pt modelId="{BCF71D0F-204D-40F7-8C87-198660480DAB}" type="pres">
      <dgm:prSet presAssocID="{6BB6E0C2-B702-43E8-BE6C-9B99A30F98DD}" presName="L1TextContainer" presStyleLbl="revTx" presStyleIdx="3" presStyleCnt="5">
        <dgm:presLayoutVars>
          <dgm:chMax val="1"/>
          <dgm:chPref val="1"/>
          <dgm:bulletEnabled val="1"/>
        </dgm:presLayoutVars>
      </dgm:prSet>
      <dgm:spPr/>
    </dgm:pt>
    <dgm:pt modelId="{F73D5D6F-F4D9-4DFF-AE2F-7F8FF6A4B165}" type="pres">
      <dgm:prSet presAssocID="{6BB6E0C2-B702-43E8-BE6C-9B99A30F98DD}" presName="L2TextContainerWrapper" presStyleCnt="0">
        <dgm:presLayoutVars>
          <dgm:chMax val="0"/>
          <dgm:chPref val="0"/>
          <dgm:bulletEnabled val="1"/>
        </dgm:presLayoutVars>
      </dgm:prSet>
      <dgm:spPr/>
    </dgm:pt>
    <dgm:pt modelId="{87750DB7-A565-4359-B282-388E9CAD791D}" type="pres">
      <dgm:prSet presAssocID="{6BB6E0C2-B702-43E8-BE6C-9B99A30F98DD}" presName="L2TextContainer" presStyleLbl="bgAccFollowNode1" presStyleIdx="3" presStyleCnt="5"/>
      <dgm:spPr/>
    </dgm:pt>
    <dgm:pt modelId="{6C3BE6FA-7B61-4F4A-9B92-4DC1DAAE5EA1}" type="pres">
      <dgm:prSet presAssocID="{6BB6E0C2-B702-43E8-BE6C-9B99A30F98DD}" presName="FlexibleEmptyPlaceHolder" presStyleCnt="0"/>
      <dgm:spPr/>
    </dgm:pt>
    <dgm:pt modelId="{2125D72D-C71A-4830-88E6-BC14BEC1C8F7}" type="pres">
      <dgm:prSet presAssocID="{6BB6E0C2-B702-43E8-BE6C-9B99A30F98DD}" presName="ConnectLine" presStyleLbl="alignNode1" presStyleIdx="3"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FC69F8C7-6210-4B5B-88B3-3D754A6C98EB}" type="pres">
      <dgm:prSet presAssocID="{6BB6E0C2-B702-43E8-BE6C-9B99A30F98DD}" presName="ConnectorPoint" presStyleLbl="fgAcc1" presStyleIdx="3" presStyleCnt="5"/>
      <dgm:spPr>
        <a:solidFill>
          <a:schemeClr val="lt1">
            <a:alpha val="90000"/>
            <a:hueOff val="0"/>
            <a:satOff val="0"/>
            <a:lumOff val="0"/>
            <a:alphaOff val="0"/>
          </a:schemeClr>
        </a:solidFill>
        <a:ln w="12700" cap="flat" cmpd="sng" algn="ctr">
          <a:noFill/>
          <a:prstDash val="solid"/>
          <a:miter lim="800000"/>
        </a:ln>
        <a:effectLst/>
      </dgm:spPr>
    </dgm:pt>
    <dgm:pt modelId="{9ACBEB14-34AA-4374-91E9-960E1CE044E4}" type="pres">
      <dgm:prSet presAssocID="{6BB6E0C2-B702-43E8-BE6C-9B99A30F98DD}" presName="EmptyPlaceHolder" presStyleCnt="0"/>
      <dgm:spPr/>
    </dgm:pt>
    <dgm:pt modelId="{CBFDDA90-E7F1-4226-9F5A-73C15D39E2FC}" type="pres">
      <dgm:prSet presAssocID="{A615CAC8-7CFA-4BCE-B21C-2B763C79E465}" presName="spaceBetweenRectangles" presStyleCnt="0"/>
      <dgm:spPr/>
    </dgm:pt>
    <dgm:pt modelId="{8FBD3678-0D0F-48AB-A7A0-5DF739CEE29E}" type="pres">
      <dgm:prSet presAssocID="{16285D75-2485-4C1A-9E98-F0533B67F382}" presName="composite" presStyleCnt="0"/>
      <dgm:spPr/>
    </dgm:pt>
    <dgm:pt modelId="{9ED2DA5F-C136-4B04-AE8D-972FDB23C62E}" type="pres">
      <dgm:prSet presAssocID="{16285D75-2485-4C1A-9E98-F0533B67F382}" presName="L1TextContainer" presStyleLbl="revTx" presStyleIdx="4" presStyleCnt="5">
        <dgm:presLayoutVars>
          <dgm:chMax val="1"/>
          <dgm:chPref val="1"/>
          <dgm:bulletEnabled val="1"/>
        </dgm:presLayoutVars>
      </dgm:prSet>
      <dgm:spPr/>
    </dgm:pt>
    <dgm:pt modelId="{80F3FE4D-7751-41C1-924F-775F346EBCCE}" type="pres">
      <dgm:prSet presAssocID="{16285D75-2485-4C1A-9E98-F0533B67F382}" presName="L2TextContainerWrapper" presStyleCnt="0">
        <dgm:presLayoutVars>
          <dgm:chMax val="0"/>
          <dgm:chPref val="0"/>
          <dgm:bulletEnabled val="1"/>
        </dgm:presLayoutVars>
      </dgm:prSet>
      <dgm:spPr/>
    </dgm:pt>
    <dgm:pt modelId="{C4114DCE-A041-4499-B893-8E096EF0505E}" type="pres">
      <dgm:prSet presAssocID="{16285D75-2485-4C1A-9E98-F0533B67F382}" presName="L2TextContainer" presStyleLbl="bgAccFollowNode1" presStyleIdx="4" presStyleCnt="5"/>
      <dgm:spPr/>
    </dgm:pt>
    <dgm:pt modelId="{883E1DFE-1637-4E73-91BD-F7697B396026}" type="pres">
      <dgm:prSet presAssocID="{16285D75-2485-4C1A-9E98-F0533B67F382}" presName="FlexibleEmptyPlaceHolder" presStyleCnt="0"/>
      <dgm:spPr/>
    </dgm:pt>
    <dgm:pt modelId="{8216A254-F03A-4994-8060-13A986EFB112}" type="pres">
      <dgm:prSet presAssocID="{16285D75-2485-4C1A-9E98-F0533B67F382}" presName="ConnectLine" presStyleLbl="alignNode1" presStyleIdx="4"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DB321404-E5EC-458E-AC74-9D4C22B102B8}" type="pres">
      <dgm:prSet presAssocID="{16285D75-2485-4C1A-9E98-F0533B67F382}" presName="ConnectorPoint" presStyleLbl="fgAcc1" presStyleIdx="4" presStyleCnt="5"/>
      <dgm:spPr>
        <a:solidFill>
          <a:schemeClr val="lt1">
            <a:alpha val="90000"/>
            <a:hueOff val="0"/>
            <a:satOff val="0"/>
            <a:lumOff val="0"/>
            <a:alphaOff val="0"/>
          </a:schemeClr>
        </a:solidFill>
        <a:ln w="12700" cap="flat" cmpd="sng" algn="ctr">
          <a:noFill/>
          <a:prstDash val="solid"/>
          <a:miter lim="800000"/>
        </a:ln>
        <a:effectLst/>
      </dgm:spPr>
    </dgm:pt>
    <dgm:pt modelId="{41B5F35C-7C78-4882-AAC0-28B854BDCC6F}" type="pres">
      <dgm:prSet presAssocID="{16285D75-2485-4C1A-9E98-F0533B67F382}" presName="EmptyPlaceHolder" presStyleCnt="0"/>
      <dgm:spPr/>
    </dgm:pt>
  </dgm:ptLst>
  <dgm:cxnLst>
    <dgm:cxn modelId="{DC6EC402-8B95-408B-93DE-827A8FEB4D75}" srcId="{3F68677A-A2E1-4477-90F2-47A764367DD9}" destId="{136AB32A-42E4-46C6-A223-3D99FCD6188D}" srcOrd="1" destOrd="0" parTransId="{F63868D3-838D-4BB8-A373-0C2456411881}" sibTransId="{C244B7AF-7B33-4406-8D0C-D8E6CF4ACD1E}"/>
    <dgm:cxn modelId="{D48A9803-4BA9-45F1-96AD-0C4AFA54E5B7}" type="presOf" srcId="{3A7817AB-83B1-4EED-813E-08761586D146}" destId="{2F73799F-AE73-44CA-8A17-FC10A948C245}" srcOrd="0" destOrd="0" presId="urn:microsoft.com/office/officeart/2017/3/layout/HorizontalPathTimeline"/>
    <dgm:cxn modelId="{140C290A-1844-47A9-AF5D-7BD720841954}" type="presOf" srcId="{1DCF9476-8A5B-439B-91A8-D114FCF2FDD1}" destId="{EE86F21A-C0B6-430E-9432-E73E3395DC6E}" srcOrd="0" destOrd="2" presId="urn:microsoft.com/office/officeart/2017/3/layout/HorizontalPathTimeline"/>
    <dgm:cxn modelId="{73F78C14-090F-4BE3-8317-CE0A60291237}" srcId="{261C6344-9AA0-4DAF-B90A-688B98D314D8}" destId="{46D4948E-7C2B-438F-825F-B3E0C80A4229}" srcOrd="0" destOrd="0" parTransId="{5BF4411B-23E3-4611-8DF2-43984F0A32BA}" sibTransId="{5F38035C-223D-45F7-BEDC-87F48236FE49}"/>
    <dgm:cxn modelId="{F77F1717-EB31-48D8-ADCD-65160ED75A9C}" srcId="{CFC4260F-2EF4-4414-B26F-2E04155373CF}" destId="{6B60BEAB-F552-48D9-AFC3-A6672A04135C}" srcOrd="2" destOrd="0" parTransId="{31638683-421B-412E-833B-D72B2931B870}" sibTransId="{8B8544ED-F2C3-418E-8215-61691F2B6DA3}"/>
    <dgm:cxn modelId="{F4D32018-C8BB-41D0-928B-F40CBABC44B2}" srcId="{D23F806E-52A0-4DB9-AE89-2201A144A390}" destId="{0D46473E-FD15-4932-96EE-13F28F55D67F}" srcOrd="0" destOrd="0" parTransId="{926BD4C5-C594-4265-A2FA-E465C579B2FE}" sibTransId="{D9F98785-D051-428D-9ADE-2509767A149A}"/>
    <dgm:cxn modelId="{A41ADA19-7C87-48FA-B5C8-085063BE9A03}" srcId="{3A7817AB-83B1-4EED-813E-08761586D146}" destId="{6BB6E0C2-B702-43E8-BE6C-9B99A30F98DD}" srcOrd="3" destOrd="0" parTransId="{6E8940D7-24BE-495F-9B8E-A381A711F0F4}" sibTransId="{A615CAC8-7CFA-4BCE-B21C-2B763C79E465}"/>
    <dgm:cxn modelId="{90AA7929-210C-4101-825F-762605050C61}" type="presOf" srcId="{07DE5306-8152-449D-B52D-DEB2BDDE7880}" destId="{C4114DCE-A041-4499-B893-8E096EF0505E}" srcOrd="0" destOrd="3" presId="urn:microsoft.com/office/officeart/2017/3/layout/HorizontalPathTimeline"/>
    <dgm:cxn modelId="{33F05732-825E-46C7-9DC1-3217EB62893F}" type="presOf" srcId="{A3462A83-F48B-46BB-A840-25ACFE0145EB}" destId="{87750DB7-A565-4359-B282-388E9CAD791D}" srcOrd="0" destOrd="3" presId="urn:microsoft.com/office/officeart/2017/3/layout/HorizontalPathTimeline"/>
    <dgm:cxn modelId="{F3361234-8E87-4A16-A8FD-981E791C7D54}" type="presOf" srcId="{B1BD27D3-E0AE-406A-976B-00F11CF02443}" destId="{87750DB7-A565-4359-B282-388E9CAD791D}" srcOrd="0" destOrd="2" presId="urn:microsoft.com/office/officeart/2017/3/layout/HorizontalPathTimeline"/>
    <dgm:cxn modelId="{335FBC37-62A9-4B5E-BE1A-993759F37C31}" type="presOf" srcId="{16285D75-2485-4C1A-9E98-F0533B67F382}" destId="{9ED2DA5F-C136-4B04-AE8D-972FDB23C62E}" srcOrd="0" destOrd="0" presId="urn:microsoft.com/office/officeart/2017/3/layout/HorizontalPathTimeline"/>
    <dgm:cxn modelId="{3450DD38-4AD6-41A5-AF3F-3D752BCD288A}" srcId="{261C6344-9AA0-4DAF-B90A-688B98D314D8}" destId="{B1BD27D3-E0AE-406A-976B-00F11CF02443}" srcOrd="1" destOrd="0" parTransId="{14CB58F0-D4CD-48E6-BC0B-399FB0610C00}" sibTransId="{3F7E7002-23E9-4C7E-84DB-2D83B757210E}"/>
    <dgm:cxn modelId="{C30E2A48-2ADD-487C-B40C-1F8BD7F04035}" srcId="{3A7817AB-83B1-4EED-813E-08761586D146}" destId="{40E66ED5-C289-4677-A8A3-070FCF3114BC}" srcOrd="2" destOrd="0" parTransId="{84E05DE2-CC77-4DB8-83F3-3668A94EFCEA}" sibTransId="{FF3C3DCC-9924-4CBC-912E-D953B95BAC09}"/>
    <dgm:cxn modelId="{56334D4A-CFBB-4D7A-8D2A-C417A272F5A4}" srcId="{3F68677A-A2E1-4477-90F2-47A764367DD9}" destId="{A91083BC-7716-4798-A10E-421ED91999B4}" srcOrd="0" destOrd="0" parTransId="{CA8159E2-8EF8-42FC-9241-30498720B124}" sibTransId="{23448D3E-30BF-4925-B302-B7D219716D2B}"/>
    <dgm:cxn modelId="{A397894D-561C-40D3-ACAE-78F770D487AD}" type="presOf" srcId="{40E66ED5-C289-4677-A8A3-070FCF3114BC}" destId="{87B6B974-E68C-4EED-BCA7-9ED6A05CEAA2}" srcOrd="0" destOrd="0" presId="urn:microsoft.com/office/officeart/2017/3/layout/HorizontalPathTimeline"/>
    <dgm:cxn modelId="{98407B4E-5884-4396-ADA5-6E60FEFFCA32}" srcId="{3A7817AB-83B1-4EED-813E-08761586D146}" destId="{16285D75-2485-4C1A-9E98-F0533B67F382}" srcOrd="4" destOrd="0" parTransId="{CC86A340-3F94-488D-8B62-FFE1ACF2E4B0}" sibTransId="{BE69DD33-69D1-4B30-B2FA-D066C07E46A2}"/>
    <dgm:cxn modelId="{D45F7853-29F8-4CBD-984E-CC56ED28C95B}" srcId="{CFC4260F-2EF4-4414-B26F-2E04155373CF}" destId="{E793C32E-1124-4EB4-9DB2-A52C67907259}" srcOrd="1" destOrd="0" parTransId="{4C44896C-2519-4674-A50F-285E43689D3B}" sibTransId="{466CA975-E555-48C0-8AF4-53BFB52CBFF3}"/>
    <dgm:cxn modelId="{C05BFF58-BCF7-4C74-BD36-F6BA2321C81D}" type="presOf" srcId="{E7AF5B4F-5645-4B4F-B7C5-850741AC476A}" destId="{2A4DE83C-C0E3-45F7-9499-89E34F455B2A}" srcOrd="0" destOrd="2" presId="urn:microsoft.com/office/officeart/2017/3/layout/HorizontalPathTimeline"/>
    <dgm:cxn modelId="{BBAD7A5E-4BD9-42F7-92B8-8ACA141876D1}" type="presOf" srcId="{D23F806E-52A0-4DB9-AE89-2201A144A390}" destId="{6CD80208-DD94-4058-AFBB-C69712276EA3}" srcOrd="0" destOrd="0" presId="urn:microsoft.com/office/officeart/2017/3/layout/HorizontalPathTimeline"/>
    <dgm:cxn modelId="{2197C760-9718-427B-8F17-7A47E2202FAE}" srcId="{8C308071-D070-49AF-B291-AFFDBF917F18}" destId="{DEBA8C14-6E38-4CDD-A9AD-26CDA307DC85}" srcOrd="0" destOrd="0" parTransId="{8E52BF9A-7518-4E4B-978C-867B59E70BD4}" sibTransId="{B0EF8C70-1EE1-4FFE-8E72-C370F0B936C0}"/>
    <dgm:cxn modelId="{6376D860-CF61-4611-B6DD-8E2D1E14A424}" srcId="{0D46473E-FD15-4932-96EE-13F28F55D67F}" destId="{1DCF9476-8A5B-439B-91A8-D114FCF2FDD1}" srcOrd="1" destOrd="0" parTransId="{08CB0235-2112-4A1F-A692-ACC8F12AE8D8}" sibTransId="{4B57BA04-85BB-46B4-9F4D-3F1055E337F1}"/>
    <dgm:cxn modelId="{F42A6062-07F6-410D-9351-F6F7D67BDB48}" type="presOf" srcId="{6B60BEAB-F552-48D9-AFC3-A6672A04135C}" destId="{6570EFD8-DADE-4A27-B973-FF5865B7E0E1}" srcOrd="0" destOrd="3" presId="urn:microsoft.com/office/officeart/2017/3/layout/HorizontalPathTimeline"/>
    <dgm:cxn modelId="{F791136E-4AD4-4FB8-93A0-1C395E87EA1B}" srcId="{3A7817AB-83B1-4EED-813E-08761586D146}" destId="{D23F806E-52A0-4DB9-AE89-2201A144A390}" srcOrd="0" destOrd="0" parTransId="{12409C89-B6C6-4BB0-A29B-DE36E556EF2E}" sibTransId="{4FCF8CF4-0B5D-4125-A914-9ACBD9DBA7D8}"/>
    <dgm:cxn modelId="{5E370582-AB9F-42DE-B6C9-A8CA985C2C17}" type="presOf" srcId="{136AB32A-42E4-46C6-A223-3D99FCD6188D}" destId="{C4114DCE-A041-4499-B893-8E096EF0505E}" srcOrd="0" destOrd="2" presId="urn:microsoft.com/office/officeart/2017/3/layout/HorizontalPathTimeline"/>
    <dgm:cxn modelId="{0D684B82-D082-49B8-AD1A-1C558C1336B6}" srcId="{DEBA8C14-6E38-4CDD-A9AD-26CDA307DC85}" destId="{0E431957-B073-4D13-B967-ACEAC28AF862}" srcOrd="2" destOrd="0" parTransId="{54E5AFD7-61B8-4594-A60D-9679FDB2758F}" sibTransId="{00447622-E010-46DB-8B05-173A2B93A88F}"/>
    <dgm:cxn modelId="{2CF14283-7756-4254-AD6A-2E9C4396F153}" srcId="{40E66ED5-C289-4677-A8A3-070FCF3114BC}" destId="{CFC4260F-2EF4-4414-B26F-2E04155373CF}" srcOrd="0" destOrd="0" parTransId="{9D5A3DF4-AB28-4908-9201-0A5EDE5DA31D}" sibTransId="{9E683C9F-A5E5-49FF-8731-13CF9A8305ED}"/>
    <dgm:cxn modelId="{DD677086-6EAD-4638-B710-B0CBC848D2FE}" srcId="{6BB6E0C2-B702-43E8-BE6C-9B99A30F98DD}" destId="{261C6344-9AA0-4DAF-B90A-688B98D314D8}" srcOrd="0" destOrd="0" parTransId="{8F891F13-4525-4493-89FD-A8C69BD4A4A1}" sibTransId="{28FF976C-B0C8-4D15-BCD2-6AA62143AAEB}"/>
    <dgm:cxn modelId="{F7CE0D8E-CC3C-43E4-A60A-3DA1B9735452}" type="presOf" srcId="{4AA0C799-C985-49F2-9D12-B10F30189653}" destId="{2A4DE83C-C0E3-45F7-9499-89E34F455B2A}" srcOrd="0" destOrd="1" presId="urn:microsoft.com/office/officeart/2017/3/layout/HorizontalPathTimeline"/>
    <dgm:cxn modelId="{9BC2FE8F-F9D9-42E0-9B8D-236F5BAE0F77}" srcId="{DEBA8C14-6E38-4CDD-A9AD-26CDA307DC85}" destId="{4AA0C799-C985-49F2-9D12-B10F30189653}" srcOrd="0" destOrd="0" parTransId="{0CCC175B-D7F8-4655-86F0-A7D5521D9749}" sibTransId="{781D966B-20E0-4629-8B56-F7D07940C17C}"/>
    <dgm:cxn modelId="{4983B191-AA20-496D-B9D3-EEA8DC494353}" type="presOf" srcId="{6BB6E0C2-B702-43E8-BE6C-9B99A30F98DD}" destId="{BCF71D0F-204D-40F7-8C87-198660480DAB}" srcOrd="0" destOrd="0" presId="urn:microsoft.com/office/officeart/2017/3/layout/HorizontalPathTimeline"/>
    <dgm:cxn modelId="{8EC3ED95-FF49-43C3-AB57-002E014C12E2}" srcId="{CFC4260F-2EF4-4414-B26F-2E04155373CF}" destId="{F776D4D2-4D4D-4EF2-B045-F984C5C1742A}" srcOrd="0" destOrd="0" parTransId="{61F8FD39-E518-4080-BA46-4D5B31BCC648}" sibTransId="{B4EF5480-BDCE-4F36-93E8-2F9BAFEA3926}"/>
    <dgm:cxn modelId="{327170AD-8D1C-45E7-9D34-F8F95545F094}" srcId="{DEBA8C14-6E38-4CDD-A9AD-26CDA307DC85}" destId="{E7AF5B4F-5645-4B4F-B7C5-850741AC476A}" srcOrd="1" destOrd="0" parTransId="{B5AE100C-1499-42CC-AD77-D5545FB0DC83}" sibTransId="{EEE5131E-81D7-4C2D-AD2E-E4D15F3CFE3C}"/>
    <dgm:cxn modelId="{865F61B5-F2BC-41B2-BFD8-4A7297F45A69}" type="presOf" srcId="{8C308071-D070-49AF-B291-AFFDBF917F18}" destId="{49A98C94-B076-46F9-9167-FCEE4D4CD770}" srcOrd="0" destOrd="0" presId="urn:microsoft.com/office/officeart/2017/3/layout/HorizontalPathTimeline"/>
    <dgm:cxn modelId="{D8F6E2B6-82CA-4C25-8E2B-F5A64062CEE9}" srcId="{0D46473E-FD15-4932-96EE-13F28F55D67F}" destId="{66256C20-2076-46E5-9C30-88C4978592E4}" srcOrd="0" destOrd="0" parTransId="{5439CA55-7EA8-428C-87D7-6A520ADE538A}" sibTransId="{44602BBA-DD97-43BD-B323-87A3DF7F8D1E}"/>
    <dgm:cxn modelId="{50EA98BE-C18B-4658-A255-7B8735F58BC4}" srcId="{16285D75-2485-4C1A-9E98-F0533B67F382}" destId="{3F68677A-A2E1-4477-90F2-47A764367DD9}" srcOrd="0" destOrd="0" parTransId="{86A3458F-35AC-4B2B-880A-55420AFDAF1F}" sibTransId="{99C221AB-4946-424B-831D-052CA5FAC862}"/>
    <dgm:cxn modelId="{176E57C7-7F33-4C9B-B396-4ED4C60C20A4}" type="presOf" srcId="{E793C32E-1124-4EB4-9DB2-A52C67907259}" destId="{6570EFD8-DADE-4A27-B973-FF5865B7E0E1}" srcOrd="0" destOrd="2" presId="urn:microsoft.com/office/officeart/2017/3/layout/HorizontalPathTimeline"/>
    <dgm:cxn modelId="{91984ECB-EC7B-44FD-A2C3-AFC6E0FF16DF}" type="presOf" srcId="{A91083BC-7716-4798-A10E-421ED91999B4}" destId="{C4114DCE-A041-4499-B893-8E096EF0505E}" srcOrd="0" destOrd="1" presId="urn:microsoft.com/office/officeart/2017/3/layout/HorizontalPathTimeline"/>
    <dgm:cxn modelId="{DBFC55D7-3196-430A-B948-1A9B79A38A4D}" srcId="{3F68677A-A2E1-4477-90F2-47A764367DD9}" destId="{07DE5306-8152-449D-B52D-DEB2BDDE7880}" srcOrd="2" destOrd="0" parTransId="{3B700F7C-CF35-4033-A47C-05E01566E520}" sibTransId="{98B62C4A-E161-416D-9932-CFAF26A6E0C7}"/>
    <dgm:cxn modelId="{C0DB69E2-B6F4-42E7-B1FE-1CF0A60887CE}" type="presOf" srcId="{46D4948E-7C2B-438F-825F-B3E0C80A4229}" destId="{87750DB7-A565-4359-B282-388E9CAD791D}" srcOrd="0" destOrd="1" presId="urn:microsoft.com/office/officeart/2017/3/layout/HorizontalPathTimeline"/>
    <dgm:cxn modelId="{B0D051E3-0101-49D0-B21B-8A12A6CEAAB0}" type="presOf" srcId="{66256C20-2076-46E5-9C30-88C4978592E4}" destId="{EE86F21A-C0B6-430E-9432-E73E3395DC6E}" srcOrd="0" destOrd="1" presId="urn:microsoft.com/office/officeart/2017/3/layout/HorizontalPathTimeline"/>
    <dgm:cxn modelId="{7D06F8EC-EF4D-4501-BF8A-9E4F64DAB720}" type="presOf" srcId="{0D46473E-FD15-4932-96EE-13F28F55D67F}" destId="{EE86F21A-C0B6-430E-9432-E73E3395DC6E}" srcOrd="0" destOrd="0" presId="urn:microsoft.com/office/officeart/2017/3/layout/HorizontalPathTimeline"/>
    <dgm:cxn modelId="{15C98AEF-C43C-44C7-B98A-96AF53156C25}" type="presOf" srcId="{0E431957-B073-4D13-B967-ACEAC28AF862}" destId="{2A4DE83C-C0E3-45F7-9499-89E34F455B2A}" srcOrd="0" destOrd="3" presId="urn:microsoft.com/office/officeart/2017/3/layout/HorizontalPathTimeline"/>
    <dgm:cxn modelId="{1BD433F1-357C-408A-9509-92F6BE83EE64}" type="presOf" srcId="{DEBA8C14-6E38-4CDD-A9AD-26CDA307DC85}" destId="{2A4DE83C-C0E3-45F7-9499-89E34F455B2A}" srcOrd="0" destOrd="0" presId="urn:microsoft.com/office/officeart/2017/3/layout/HorizontalPathTimeline"/>
    <dgm:cxn modelId="{207374F4-3DD4-4CC2-B687-EE20D27C5F34}" srcId="{3A7817AB-83B1-4EED-813E-08761586D146}" destId="{8C308071-D070-49AF-B291-AFFDBF917F18}" srcOrd="1" destOrd="0" parTransId="{289F51DF-B073-4AA7-8C9A-FA24AF4D4BFD}" sibTransId="{D63429A1-6D5B-4462-8282-631D4630747D}"/>
    <dgm:cxn modelId="{5175EDFA-7DEF-4FF2-A66F-0AC2E3B60577}" srcId="{261C6344-9AA0-4DAF-B90A-688B98D314D8}" destId="{A3462A83-F48B-46BB-A840-25ACFE0145EB}" srcOrd="2" destOrd="0" parTransId="{052107F9-29E2-4B71-B57E-3F8D53915A50}" sibTransId="{9382896A-9C6C-48DD-8A0D-D5C365B13C9B}"/>
    <dgm:cxn modelId="{D4BA9BFE-B43D-4C2F-AEFC-0D57BA2F9C70}" type="presOf" srcId="{CFC4260F-2EF4-4414-B26F-2E04155373CF}" destId="{6570EFD8-DADE-4A27-B973-FF5865B7E0E1}" srcOrd="0" destOrd="0" presId="urn:microsoft.com/office/officeart/2017/3/layout/HorizontalPathTimeline"/>
    <dgm:cxn modelId="{96CE9BFE-E412-4F8B-A0C5-9913429BE66E}" type="presOf" srcId="{3F68677A-A2E1-4477-90F2-47A764367DD9}" destId="{C4114DCE-A041-4499-B893-8E096EF0505E}" srcOrd="0" destOrd="0" presId="urn:microsoft.com/office/officeart/2017/3/layout/HorizontalPathTimeline"/>
    <dgm:cxn modelId="{1E3AFFFE-C00F-4D9B-85A9-187FCB6FF506}" type="presOf" srcId="{F776D4D2-4D4D-4EF2-B045-F984C5C1742A}" destId="{6570EFD8-DADE-4A27-B973-FF5865B7E0E1}" srcOrd="0" destOrd="1" presId="urn:microsoft.com/office/officeart/2017/3/layout/HorizontalPathTimeline"/>
    <dgm:cxn modelId="{D63355FF-6E6B-4400-8E2E-BCAF4B62511F}" type="presOf" srcId="{261C6344-9AA0-4DAF-B90A-688B98D314D8}" destId="{87750DB7-A565-4359-B282-388E9CAD791D}" srcOrd="0" destOrd="0" presId="urn:microsoft.com/office/officeart/2017/3/layout/HorizontalPathTimeline"/>
    <dgm:cxn modelId="{146D98DA-2B29-45CE-8E77-290216C059AF}" type="presParOf" srcId="{2F73799F-AE73-44CA-8A17-FC10A948C245}" destId="{60222F5E-BA2C-4999-BEA4-2D0F7337EC8E}" srcOrd="0" destOrd="0" presId="urn:microsoft.com/office/officeart/2017/3/layout/HorizontalPathTimeline"/>
    <dgm:cxn modelId="{4EA92EE7-E46A-4E1C-B4C1-C5A62617B712}" type="presParOf" srcId="{2F73799F-AE73-44CA-8A17-FC10A948C245}" destId="{DBE30D30-9479-446C-B43F-367F37247154}" srcOrd="1" destOrd="0" presId="urn:microsoft.com/office/officeart/2017/3/layout/HorizontalPathTimeline"/>
    <dgm:cxn modelId="{0B853E19-AEF2-4F55-9884-28CC12A74994}" type="presParOf" srcId="{DBE30D30-9479-446C-B43F-367F37247154}" destId="{38FDBAEC-62A1-40D9-9346-9EB86F4F78B8}" srcOrd="0" destOrd="0" presId="urn:microsoft.com/office/officeart/2017/3/layout/HorizontalPathTimeline"/>
    <dgm:cxn modelId="{5B8FBA61-1427-4415-8062-CA6E410C6601}" type="presParOf" srcId="{38FDBAEC-62A1-40D9-9346-9EB86F4F78B8}" destId="{6CD80208-DD94-4058-AFBB-C69712276EA3}" srcOrd="0" destOrd="0" presId="urn:microsoft.com/office/officeart/2017/3/layout/HorizontalPathTimeline"/>
    <dgm:cxn modelId="{23080445-330B-4B85-8337-E9146ED7709F}" type="presParOf" srcId="{38FDBAEC-62A1-40D9-9346-9EB86F4F78B8}" destId="{82D4997E-D025-4E38-9EA8-C573E4239CB0}" srcOrd="1" destOrd="0" presId="urn:microsoft.com/office/officeart/2017/3/layout/HorizontalPathTimeline"/>
    <dgm:cxn modelId="{54B0EB9D-754A-4C12-99C2-88F86BCBF894}" type="presParOf" srcId="{82D4997E-D025-4E38-9EA8-C573E4239CB0}" destId="{EE86F21A-C0B6-430E-9432-E73E3395DC6E}" srcOrd="0" destOrd="0" presId="urn:microsoft.com/office/officeart/2017/3/layout/HorizontalPathTimeline"/>
    <dgm:cxn modelId="{5DF514CA-27F8-4FE2-A225-160208B5955F}" type="presParOf" srcId="{82D4997E-D025-4E38-9EA8-C573E4239CB0}" destId="{9DB1B703-32A7-470B-9676-903752FE3ACE}" srcOrd="1" destOrd="0" presId="urn:microsoft.com/office/officeart/2017/3/layout/HorizontalPathTimeline"/>
    <dgm:cxn modelId="{DBE3BC02-A5D4-4C11-A0B5-4C11CDDA8023}" type="presParOf" srcId="{38FDBAEC-62A1-40D9-9346-9EB86F4F78B8}" destId="{5B1F277D-7C40-459A-8E33-94F081B8481A}" srcOrd="2" destOrd="0" presId="urn:microsoft.com/office/officeart/2017/3/layout/HorizontalPathTimeline"/>
    <dgm:cxn modelId="{04215D14-7126-4080-A7EE-57CD4EDAA6CA}" type="presParOf" srcId="{38FDBAEC-62A1-40D9-9346-9EB86F4F78B8}" destId="{61A371CC-27F1-46A3-801A-966C06BAB986}" srcOrd="3" destOrd="0" presId="urn:microsoft.com/office/officeart/2017/3/layout/HorizontalPathTimeline"/>
    <dgm:cxn modelId="{CB18D73B-C2A7-4445-8664-5A19704DE9BF}" type="presParOf" srcId="{38FDBAEC-62A1-40D9-9346-9EB86F4F78B8}" destId="{E12A478F-68B2-4C00-A176-78065BAC959B}" srcOrd="4" destOrd="0" presId="urn:microsoft.com/office/officeart/2017/3/layout/HorizontalPathTimeline"/>
    <dgm:cxn modelId="{6B5FB707-36BE-4B51-9ED7-E7116C8F311F}" type="presParOf" srcId="{DBE30D30-9479-446C-B43F-367F37247154}" destId="{04E351F3-D47D-429D-A7BC-9BE457483A71}" srcOrd="1" destOrd="0" presId="urn:microsoft.com/office/officeart/2017/3/layout/HorizontalPathTimeline"/>
    <dgm:cxn modelId="{1AD7661D-1E94-4BC9-8A88-B3A67D753C86}" type="presParOf" srcId="{DBE30D30-9479-446C-B43F-367F37247154}" destId="{EB05BE0D-BB51-41CB-80B2-5AC02731B2AA}" srcOrd="2" destOrd="0" presId="urn:microsoft.com/office/officeart/2017/3/layout/HorizontalPathTimeline"/>
    <dgm:cxn modelId="{FB56BBF4-4AF7-40BE-B632-253E9C01FE4E}" type="presParOf" srcId="{EB05BE0D-BB51-41CB-80B2-5AC02731B2AA}" destId="{49A98C94-B076-46F9-9167-FCEE4D4CD770}" srcOrd="0" destOrd="0" presId="urn:microsoft.com/office/officeart/2017/3/layout/HorizontalPathTimeline"/>
    <dgm:cxn modelId="{D2772859-22FB-41F8-A921-17DE2417F331}" type="presParOf" srcId="{EB05BE0D-BB51-41CB-80B2-5AC02731B2AA}" destId="{2569E41A-FE80-4F86-BE17-1537C610C6DF}" srcOrd="1" destOrd="0" presId="urn:microsoft.com/office/officeart/2017/3/layout/HorizontalPathTimeline"/>
    <dgm:cxn modelId="{A0DB0793-982B-4AB0-AAA9-C4D48D906959}" type="presParOf" srcId="{2569E41A-FE80-4F86-BE17-1537C610C6DF}" destId="{2A4DE83C-C0E3-45F7-9499-89E34F455B2A}" srcOrd="0" destOrd="0" presId="urn:microsoft.com/office/officeart/2017/3/layout/HorizontalPathTimeline"/>
    <dgm:cxn modelId="{D9E46013-8A4A-474B-B2CC-CBE9BCB86B11}" type="presParOf" srcId="{2569E41A-FE80-4F86-BE17-1537C610C6DF}" destId="{68A6FC8C-63B8-4C6C-ADCF-1EFF322E8485}" srcOrd="1" destOrd="0" presId="urn:microsoft.com/office/officeart/2017/3/layout/HorizontalPathTimeline"/>
    <dgm:cxn modelId="{78C0E398-D399-4C04-BF82-B1D53F61BD65}" type="presParOf" srcId="{EB05BE0D-BB51-41CB-80B2-5AC02731B2AA}" destId="{CBFF3D1F-65FC-4A06-80BA-2601667A780F}" srcOrd="2" destOrd="0" presId="urn:microsoft.com/office/officeart/2017/3/layout/HorizontalPathTimeline"/>
    <dgm:cxn modelId="{BAD0C347-C720-4E19-9129-A9B57466131B}" type="presParOf" srcId="{EB05BE0D-BB51-41CB-80B2-5AC02731B2AA}" destId="{1D2E6041-C0A9-452F-9560-E2A73FEDA83A}" srcOrd="3" destOrd="0" presId="urn:microsoft.com/office/officeart/2017/3/layout/HorizontalPathTimeline"/>
    <dgm:cxn modelId="{88549D42-D2C1-4B9F-A3F6-1247D6A2A702}" type="presParOf" srcId="{EB05BE0D-BB51-41CB-80B2-5AC02731B2AA}" destId="{CC9B6C78-4118-4BDF-91A5-55AC6878FA3E}" srcOrd="4" destOrd="0" presId="urn:microsoft.com/office/officeart/2017/3/layout/HorizontalPathTimeline"/>
    <dgm:cxn modelId="{C3BFC8EB-9613-44C0-8D13-F74CC4ACBC1B}" type="presParOf" srcId="{DBE30D30-9479-446C-B43F-367F37247154}" destId="{06B15D82-54B2-4C39-81B3-D851C69B63F9}" srcOrd="3" destOrd="0" presId="urn:microsoft.com/office/officeart/2017/3/layout/HorizontalPathTimeline"/>
    <dgm:cxn modelId="{714D753B-8EBA-4113-94B3-CA42815C8FC7}" type="presParOf" srcId="{DBE30D30-9479-446C-B43F-367F37247154}" destId="{7B7EAA9F-E843-4661-96A7-5032BF8ED423}" srcOrd="4" destOrd="0" presId="urn:microsoft.com/office/officeart/2017/3/layout/HorizontalPathTimeline"/>
    <dgm:cxn modelId="{BF85804E-9EA3-465A-AF46-5AB277C225FE}" type="presParOf" srcId="{7B7EAA9F-E843-4661-96A7-5032BF8ED423}" destId="{87B6B974-E68C-4EED-BCA7-9ED6A05CEAA2}" srcOrd="0" destOrd="0" presId="urn:microsoft.com/office/officeart/2017/3/layout/HorizontalPathTimeline"/>
    <dgm:cxn modelId="{0044B2E3-7DA2-4B1D-883C-A78E967AF80C}" type="presParOf" srcId="{7B7EAA9F-E843-4661-96A7-5032BF8ED423}" destId="{D30DF32C-7BCA-438D-9F91-EB623BAC1062}" srcOrd="1" destOrd="0" presId="urn:microsoft.com/office/officeart/2017/3/layout/HorizontalPathTimeline"/>
    <dgm:cxn modelId="{133A134B-9255-4946-AF61-72847A7E5D9F}" type="presParOf" srcId="{D30DF32C-7BCA-438D-9F91-EB623BAC1062}" destId="{6570EFD8-DADE-4A27-B973-FF5865B7E0E1}" srcOrd="0" destOrd="0" presId="urn:microsoft.com/office/officeart/2017/3/layout/HorizontalPathTimeline"/>
    <dgm:cxn modelId="{AABE2601-C7F0-445B-B2E8-AA198687B16F}" type="presParOf" srcId="{D30DF32C-7BCA-438D-9F91-EB623BAC1062}" destId="{ABFE074C-2630-41D5-8690-E907E74AF3D6}" srcOrd="1" destOrd="0" presId="urn:microsoft.com/office/officeart/2017/3/layout/HorizontalPathTimeline"/>
    <dgm:cxn modelId="{4A930875-75A0-488D-B4B0-B0CA251298D3}" type="presParOf" srcId="{7B7EAA9F-E843-4661-96A7-5032BF8ED423}" destId="{AC84A24A-04C8-4EDD-8B7F-D7B439D136A7}" srcOrd="2" destOrd="0" presId="urn:microsoft.com/office/officeart/2017/3/layout/HorizontalPathTimeline"/>
    <dgm:cxn modelId="{A6115B3A-6321-48F2-B227-20AF2BC68A3E}" type="presParOf" srcId="{7B7EAA9F-E843-4661-96A7-5032BF8ED423}" destId="{34E0EAAB-5848-4C91-AAB0-182060BE87E8}" srcOrd="3" destOrd="0" presId="urn:microsoft.com/office/officeart/2017/3/layout/HorizontalPathTimeline"/>
    <dgm:cxn modelId="{77279EDF-6361-4809-A613-DCAB51C47580}" type="presParOf" srcId="{7B7EAA9F-E843-4661-96A7-5032BF8ED423}" destId="{7CB5878E-D236-4BF3-B659-C71011AE8379}" srcOrd="4" destOrd="0" presId="urn:microsoft.com/office/officeart/2017/3/layout/HorizontalPathTimeline"/>
    <dgm:cxn modelId="{76475FB2-723C-43C8-82EF-6400561F4120}" type="presParOf" srcId="{DBE30D30-9479-446C-B43F-367F37247154}" destId="{96BD5827-5BF6-476F-B38B-658A37A5FB94}" srcOrd="5" destOrd="0" presId="urn:microsoft.com/office/officeart/2017/3/layout/HorizontalPathTimeline"/>
    <dgm:cxn modelId="{754C557F-3A2C-487E-995A-7286126820E0}" type="presParOf" srcId="{DBE30D30-9479-446C-B43F-367F37247154}" destId="{52104371-4B93-4167-8FF3-4B7BE853297C}" srcOrd="6" destOrd="0" presId="urn:microsoft.com/office/officeart/2017/3/layout/HorizontalPathTimeline"/>
    <dgm:cxn modelId="{FF7261EB-4B64-4318-9B80-F5E980F8E31C}" type="presParOf" srcId="{52104371-4B93-4167-8FF3-4B7BE853297C}" destId="{BCF71D0F-204D-40F7-8C87-198660480DAB}" srcOrd="0" destOrd="0" presId="urn:microsoft.com/office/officeart/2017/3/layout/HorizontalPathTimeline"/>
    <dgm:cxn modelId="{F8F3AB50-DD67-4999-B363-4924077A837E}" type="presParOf" srcId="{52104371-4B93-4167-8FF3-4B7BE853297C}" destId="{F73D5D6F-F4D9-4DFF-AE2F-7F8FF6A4B165}" srcOrd="1" destOrd="0" presId="urn:microsoft.com/office/officeart/2017/3/layout/HorizontalPathTimeline"/>
    <dgm:cxn modelId="{A8109398-65F2-4307-96FD-5A8CD99813A2}" type="presParOf" srcId="{F73D5D6F-F4D9-4DFF-AE2F-7F8FF6A4B165}" destId="{87750DB7-A565-4359-B282-388E9CAD791D}" srcOrd="0" destOrd="0" presId="urn:microsoft.com/office/officeart/2017/3/layout/HorizontalPathTimeline"/>
    <dgm:cxn modelId="{E38C14BC-38D8-4A9A-910A-5FBF03C1F027}" type="presParOf" srcId="{F73D5D6F-F4D9-4DFF-AE2F-7F8FF6A4B165}" destId="{6C3BE6FA-7B61-4F4A-9B92-4DC1DAAE5EA1}" srcOrd="1" destOrd="0" presId="urn:microsoft.com/office/officeart/2017/3/layout/HorizontalPathTimeline"/>
    <dgm:cxn modelId="{25461923-F229-4518-93DE-932B11BA9FFD}" type="presParOf" srcId="{52104371-4B93-4167-8FF3-4B7BE853297C}" destId="{2125D72D-C71A-4830-88E6-BC14BEC1C8F7}" srcOrd="2" destOrd="0" presId="urn:microsoft.com/office/officeart/2017/3/layout/HorizontalPathTimeline"/>
    <dgm:cxn modelId="{F7498091-7923-4112-BE4A-A2CA468DB3C7}" type="presParOf" srcId="{52104371-4B93-4167-8FF3-4B7BE853297C}" destId="{FC69F8C7-6210-4B5B-88B3-3D754A6C98EB}" srcOrd="3" destOrd="0" presId="urn:microsoft.com/office/officeart/2017/3/layout/HorizontalPathTimeline"/>
    <dgm:cxn modelId="{E9B67E9B-20FB-471D-BCCD-A3B7124D9705}" type="presParOf" srcId="{52104371-4B93-4167-8FF3-4B7BE853297C}" destId="{9ACBEB14-34AA-4374-91E9-960E1CE044E4}" srcOrd="4" destOrd="0" presId="urn:microsoft.com/office/officeart/2017/3/layout/HorizontalPathTimeline"/>
    <dgm:cxn modelId="{7286FE20-CD99-47AA-BEB3-2A7ADDA0638D}" type="presParOf" srcId="{DBE30D30-9479-446C-B43F-367F37247154}" destId="{CBFDDA90-E7F1-4226-9F5A-73C15D39E2FC}" srcOrd="7" destOrd="0" presId="urn:microsoft.com/office/officeart/2017/3/layout/HorizontalPathTimeline"/>
    <dgm:cxn modelId="{341CB363-D417-40D7-8965-658A6938563B}" type="presParOf" srcId="{DBE30D30-9479-446C-B43F-367F37247154}" destId="{8FBD3678-0D0F-48AB-A7A0-5DF739CEE29E}" srcOrd="8" destOrd="0" presId="urn:microsoft.com/office/officeart/2017/3/layout/HorizontalPathTimeline"/>
    <dgm:cxn modelId="{269152A7-F536-4F94-A702-CB3E448A0100}" type="presParOf" srcId="{8FBD3678-0D0F-48AB-A7A0-5DF739CEE29E}" destId="{9ED2DA5F-C136-4B04-AE8D-972FDB23C62E}" srcOrd="0" destOrd="0" presId="urn:microsoft.com/office/officeart/2017/3/layout/HorizontalPathTimeline"/>
    <dgm:cxn modelId="{43CCC7FE-0DB7-40A6-8AC7-F3CA46C13512}" type="presParOf" srcId="{8FBD3678-0D0F-48AB-A7A0-5DF739CEE29E}" destId="{80F3FE4D-7751-41C1-924F-775F346EBCCE}" srcOrd="1" destOrd="0" presId="urn:microsoft.com/office/officeart/2017/3/layout/HorizontalPathTimeline"/>
    <dgm:cxn modelId="{32413E09-C3AD-4540-9440-DB108BA82608}" type="presParOf" srcId="{80F3FE4D-7751-41C1-924F-775F346EBCCE}" destId="{C4114DCE-A041-4499-B893-8E096EF0505E}" srcOrd="0" destOrd="0" presId="urn:microsoft.com/office/officeart/2017/3/layout/HorizontalPathTimeline"/>
    <dgm:cxn modelId="{930ED7FD-39C1-48C9-B239-E11F61F45998}" type="presParOf" srcId="{80F3FE4D-7751-41C1-924F-775F346EBCCE}" destId="{883E1DFE-1637-4E73-91BD-F7697B396026}" srcOrd="1" destOrd="0" presId="urn:microsoft.com/office/officeart/2017/3/layout/HorizontalPathTimeline"/>
    <dgm:cxn modelId="{F4AD3BFB-C6CE-4A0A-948A-968A6189F0D7}" type="presParOf" srcId="{8FBD3678-0D0F-48AB-A7A0-5DF739CEE29E}" destId="{8216A254-F03A-4994-8060-13A986EFB112}" srcOrd="2" destOrd="0" presId="urn:microsoft.com/office/officeart/2017/3/layout/HorizontalPathTimeline"/>
    <dgm:cxn modelId="{36FF8F2A-9216-457D-8935-BFD70C00EBDE}" type="presParOf" srcId="{8FBD3678-0D0F-48AB-A7A0-5DF739CEE29E}" destId="{DB321404-E5EC-458E-AC74-9D4C22B102B8}" srcOrd="3" destOrd="0" presId="urn:microsoft.com/office/officeart/2017/3/layout/HorizontalPathTimeline"/>
    <dgm:cxn modelId="{C49B2FB6-4BDA-4B46-91B3-0F7FF0E85838}" type="presParOf" srcId="{8FBD3678-0D0F-48AB-A7A0-5DF739CEE29E}" destId="{41B5F35C-7C78-4882-AAC0-28B854BDCC6F}" srcOrd="4" destOrd="0" presId="urn:microsoft.com/office/officeart/2017/3/layout/HorizontalPath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77CE88-9805-4997-8B3C-E4582372E3ED}">
      <dsp:nvSpPr>
        <dsp:cNvPr id="0" name=""/>
        <dsp:cNvSpPr/>
      </dsp:nvSpPr>
      <dsp:spPr>
        <a:xfrm>
          <a:off x="1020429" y="1633861"/>
          <a:ext cx="1254651" cy="1112572"/>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US" sz="1800" kern="1200" dirty="0"/>
            <a:t>MK </a:t>
          </a:r>
          <a:r>
            <a:rPr lang="en-US" sz="1800" kern="1200" dirty="0" err="1"/>
            <a:t>Kecerdasan</a:t>
          </a:r>
          <a:r>
            <a:rPr lang="en-US" sz="1800" kern="1200" dirty="0"/>
            <a:t> </a:t>
          </a:r>
          <a:r>
            <a:rPr lang="en-US" sz="1800" kern="1200" dirty="0" err="1"/>
            <a:t>Buatan</a:t>
          </a:r>
          <a:endParaRPr lang="en-ID" sz="1800" kern="1200" dirty="0"/>
        </a:p>
      </dsp:txBody>
      <dsp:txXfrm>
        <a:off x="1053015" y="1666447"/>
        <a:ext cx="1189479" cy="1047400"/>
      </dsp:txXfrm>
    </dsp:sp>
    <dsp:sp modelId="{B19E00D5-B792-49CA-B85D-D2B9FF49FE29}">
      <dsp:nvSpPr>
        <dsp:cNvPr id="0" name=""/>
        <dsp:cNvSpPr/>
      </dsp:nvSpPr>
      <dsp:spPr>
        <a:xfrm rot="16475761">
          <a:off x="1429900" y="1271585"/>
          <a:ext cx="1837606" cy="5427"/>
        </a:xfrm>
        <a:custGeom>
          <a:avLst/>
          <a:gdLst/>
          <a:ahLst/>
          <a:cxnLst/>
          <a:rect l="0" t="0" r="0" b="0"/>
          <a:pathLst>
            <a:path>
              <a:moveTo>
                <a:pt x="0" y="2713"/>
              </a:moveTo>
              <a:lnTo>
                <a:pt x="1837606" y="27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311150">
            <a:lnSpc>
              <a:spcPct val="90000"/>
            </a:lnSpc>
            <a:spcBef>
              <a:spcPct val="0"/>
            </a:spcBef>
            <a:spcAft>
              <a:spcPct val="35000"/>
            </a:spcAft>
            <a:buNone/>
          </a:pPr>
          <a:endParaRPr lang="en-ID" sz="700" kern="1200"/>
        </a:p>
      </dsp:txBody>
      <dsp:txXfrm>
        <a:off x="2302763" y="1228358"/>
        <a:ext cx="91880" cy="91880"/>
      </dsp:txXfrm>
    </dsp:sp>
    <dsp:sp modelId="{5ECA5A9E-FFA7-4C71-93C7-95C5F8F14DE0}">
      <dsp:nvSpPr>
        <dsp:cNvPr id="0" name=""/>
        <dsp:cNvSpPr/>
      </dsp:nvSpPr>
      <dsp:spPr>
        <a:xfrm>
          <a:off x="2422326" y="203715"/>
          <a:ext cx="2288230" cy="30946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I. Artificial Intelligence</a:t>
          </a:r>
          <a:endParaRPr lang="en-ID" sz="1600" kern="1200" dirty="0"/>
        </a:p>
      </dsp:txBody>
      <dsp:txXfrm>
        <a:off x="2431390" y="212779"/>
        <a:ext cx="2270102" cy="291341"/>
      </dsp:txXfrm>
    </dsp:sp>
    <dsp:sp modelId="{1427AE05-2B34-4B4D-B551-7901783F0806}">
      <dsp:nvSpPr>
        <dsp:cNvPr id="0" name=""/>
        <dsp:cNvSpPr/>
      </dsp:nvSpPr>
      <dsp:spPr>
        <a:xfrm rot="18568475">
          <a:off x="4668372" y="266343"/>
          <a:ext cx="231615" cy="5427"/>
        </a:xfrm>
        <a:custGeom>
          <a:avLst/>
          <a:gdLst/>
          <a:ahLst/>
          <a:cxnLst/>
          <a:rect l="0" t="0" r="0" b="0"/>
          <a:pathLst>
            <a:path>
              <a:moveTo>
                <a:pt x="0" y="2713"/>
              </a:moveTo>
              <a:lnTo>
                <a:pt x="231615"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ID" sz="400" kern="1200"/>
        </a:p>
      </dsp:txBody>
      <dsp:txXfrm>
        <a:off x="4778389" y="263266"/>
        <a:ext cx="11580" cy="11580"/>
      </dsp:txXfrm>
    </dsp:sp>
    <dsp:sp modelId="{2825B440-4AF9-428A-B0B1-CC41282CE2B9}">
      <dsp:nvSpPr>
        <dsp:cNvPr id="0" name=""/>
        <dsp:cNvSpPr/>
      </dsp:nvSpPr>
      <dsp:spPr>
        <a:xfrm>
          <a:off x="4857803" y="4606"/>
          <a:ext cx="2526924" cy="35011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Introduction</a:t>
          </a:r>
          <a:endParaRPr lang="en-ID" sz="1600" kern="1200" dirty="0"/>
        </a:p>
      </dsp:txBody>
      <dsp:txXfrm>
        <a:off x="4868058" y="14861"/>
        <a:ext cx="2506414" cy="329605"/>
      </dsp:txXfrm>
    </dsp:sp>
    <dsp:sp modelId="{8EAB1B09-1200-4593-B29C-96A93FB8E033}">
      <dsp:nvSpPr>
        <dsp:cNvPr id="0" name=""/>
        <dsp:cNvSpPr/>
      </dsp:nvSpPr>
      <dsp:spPr>
        <a:xfrm rot="3123492">
          <a:off x="4664440" y="450167"/>
          <a:ext cx="239479" cy="5427"/>
        </a:xfrm>
        <a:custGeom>
          <a:avLst/>
          <a:gdLst/>
          <a:ahLst/>
          <a:cxnLst/>
          <a:rect l="0" t="0" r="0" b="0"/>
          <a:pathLst>
            <a:path>
              <a:moveTo>
                <a:pt x="0" y="2713"/>
              </a:moveTo>
              <a:lnTo>
                <a:pt x="239479"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ID" sz="400" kern="1200"/>
        </a:p>
      </dsp:txBody>
      <dsp:txXfrm>
        <a:off x="4778193" y="446894"/>
        <a:ext cx="11973" cy="11973"/>
      </dsp:txXfrm>
    </dsp:sp>
    <dsp:sp modelId="{700DCE68-2CA0-4B52-B7F4-786EC9F2B159}">
      <dsp:nvSpPr>
        <dsp:cNvPr id="0" name=""/>
        <dsp:cNvSpPr/>
      </dsp:nvSpPr>
      <dsp:spPr>
        <a:xfrm>
          <a:off x="4857803" y="382330"/>
          <a:ext cx="2526924" cy="329962"/>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Intelligence agents</a:t>
          </a:r>
          <a:endParaRPr lang="en-ID" sz="1600" kern="1200" dirty="0"/>
        </a:p>
      </dsp:txBody>
      <dsp:txXfrm>
        <a:off x="4867467" y="391994"/>
        <a:ext cx="2507596" cy="310634"/>
      </dsp:txXfrm>
    </dsp:sp>
    <dsp:sp modelId="{B26CDB9A-F126-4461-BE54-A9A9E8EE6D91}">
      <dsp:nvSpPr>
        <dsp:cNvPr id="0" name=""/>
        <dsp:cNvSpPr/>
      </dsp:nvSpPr>
      <dsp:spPr>
        <a:xfrm rot="16823876">
          <a:off x="1940781" y="1786211"/>
          <a:ext cx="815844" cy="5427"/>
        </a:xfrm>
        <a:custGeom>
          <a:avLst/>
          <a:gdLst/>
          <a:ahLst/>
          <a:cxnLst/>
          <a:rect l="0" t="0" r="0" b="0"/>
          <a:pathLst>
            <a:path>
              <a:moveTo>
                <a:pt x="0" y="2713"/>
              </a:moveTo>
              <a:lnTo>
                <a:pt x="815844" y="27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311150">
            <a:lnSpc>
              <a:spcPct val="90000"/>
            </a:lnSpc>
            <a:spcBef>
              <a:spcPct val="0"/>
            </a:spcBef>
            <a:spcAft>
              <a:spcPct val="35000"/>
            </a:spcAft>
            <a:buNone/>
          </a:pPr>
          <a:endParaRPr lang="en-ID" sz="700" kern="1200"/>
        </a:p>
      </dsp:txBody>
      <dsp:txXfrm>
        <a:off x="2328307" y="1768528"/>
        <a:ext cx="40792" cy="40792"/>
      </dsp:txXfrm>
    </dsp:sp>
    <dsp:sp modelId="{47478DB7-AF41-4550-8163-9408A7C12DDE}">
      <dsp:nvSpPr>
        <dsp:cNvPr id="0" name=""/>
        <dsp:cNvSpPr/>
      </dsp:nvSpPr>
      <dsp:spPr>
        <a:xfrm>
          <a:off x="2422326" y="1232966"/>
          <a:ext cx="2288230" cy="30946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II. Problem Solving</a:t>
          </a:r>
          <a:endParaRPr lang="en-ID" sz="1600" kern="1200" dirty="0"/>
        </a:p>
      </dsp:txBody>
      <dsp:txXfrm>
        <a:off x="2431390" y="1242030"/>
        <a:ext cx="2270102" cy="291341"/>
      </dsp:txXfrm>
    </dsp:sp>
    <dsp:sp modelId="{940709D4-3C57-49CB-AF68-3F2640FDA3F3}">
      <dsp:nvSpPr>
        <dsp:cNvPr id="0" name=""/>
        <dsp:cNvSpPr/>
      </dsp:nvSpPr>
      <dsp:spPr>
        <a:xfrm rot="17184549">
          <a:off x="4523561" y="1134985"/>
          <a:ext cx="521236" cy="5427"/>
        </a:xfrm>
        <a:custGeom>
          <a:avLst/>
          <a:gdLst/>
          <a:ahLst/>
          <a:cxnLst/>
          <a:rect l="0" t="0" r="0" b="0"/>
          <a:pathLst>
            <a:path>
              <a:moveTo>
                <a:pt x="0" y="2713"/>
              </a:moveTo>
              <a:lnTo>
                <a:pt x="521236"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ID" sz="400" kern="1200"/>
        </a:p>
      </dsp:txBody>
      <dsp:txXfrm>
        <a:off x="4771149" y="1124667"/>
        <a:ext cx="26061" cy="26061"/>
      </dsp:txXfrm>
    </dsp:sp>
    <dsp:sp modelId="{A1EB6EA9-0AF3-4B4C-8050-D09CF43DB863}">
      <dsp:nvSpPr>
        <dsp:cNvPr id="0" name=""/>
        <dsp:cNvSpPr/>
      </dsp:nvSpPr>
      <dsp:spPr>
        <a:xfrm>
          <a:off x="4857803" y="739902"/>
          <a:ext cx="3026472" cy="29558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Solving problems by searching</a:t>
          </a:r>
          <a:endParaRPr lang="en-ID" sz="1600" kern="1200" dirty="0"/>
        </a:p>
      </dsp:txBody>
      <dsp:txXfrm>
        <a:off x="4866460" y="748559"/>
        <a:ext cx="3009158" cy="278272"/>
      </dsp:txXfrm>
    </dsp:sp>
    <dsp:sp modelId="{52F6AF51-9F8D-4F00-9C9C-077C77052F87}">
      <dsp:nvSpPr>
        <dsp:cNvPr id="0" name=""/>
        <dsp:cNvSpPr/>
      </dsp:nvSpPr>
      <dsp:spPr>
        <a:xfrm rot="18587234">
          <a:off x="4669132" y="1296582"/>
          <a:ext cx="230094" cy="5427"/>
        </a:xfrm>
        <a:custGeom>
          <a:avLst/>
          <a:gdLst/>
          <a:ahLst/>
          <a:cxnLst/>
          <a:rect l="0" t="0" r="0" b="0"/>
          <a:pathLst>
            <a:path>
              <a:moveTo>
                <a:pt x="0" y="2713"/>
              </a:moveTo>
              <a:lnTo>
                <a:pt x="230094"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ID" sz="400" kern="1200"/>
        </a:p>
      </dsp:txBody>
      <dsp:txXfrm>
        <a:off x="4778427" y="1293543"/>
        <a:ext cx="11504" cy="11504"/>
      </dsp:txXfrm>
    </dsp:sp>
    <dsp:sp modelId="{22E87B5A-CA0E-42C3-8E7C-2241A634CE8B}">
      <dsp:nvSpPr>
        <dsp:cNvPr id="0" name=""/>
        <dsp:cNvSpPr/>
      </dsp:nvSpPr>
      <dsp:spPr>
        <a:xfrm>
          <a:off x="4857803" y="1063097"/>
          <a:ext cx="3026472" cy="29558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Search in complex environments</a:t>
          </a:r>
          <a:endParaRPr lang="en-ID" sz="1600" kern="1200" dirty="0"/>
        </a:p>
      </dsp:txBody>
      <dsp:txXfrm>
        <a:off x="4866460" y="1071754"/>
        <a:ext cx="3009158" cy="278272"/>
      </dsp:txXfrm>
    </dsp:sp>
    <dsp:sp modelId="{399AD02B-2C13-486F-8171-906F0C804837}">
      <dsp:nvSpPr>
        <dsp:cNvPr id="0" name=""/>
        <dsp:cNvSpPr/>
      </dsp:nvSpPr>
      <dsp:spPr>
        <a:xfrm rot="2689904">
          <a:off x="4680365" y="1458180"/>
          <a:ext cx="207629" cy="5427"/>
        </a:xfrm>
        <a:custGeom>
          <a:avLst/>
          <a:gdLst/>
          <a:ahLst/>
          <a:cxnLst/>
          <a:rect l="0" t="0" r="0" b="0"/>
          <a:pathLst>
            <a:path>
              <a:moveTo>
                <a:pt x="0" y="2713"/>
              </a:moveTo>
              <a:lnTo>
                <a:pt x="207629"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ID" sz="400" kern="1200"/>
        </a:p>
      </dsp:txBody>
      <dsp:txXfrm>
        <a:off x="4778989" y="1455703"/>
        <a:ext cx="10381" cy="10381"/>
      </dsp:txXfrm>
    </dsp:sp>
    <dsp:sp modelId="{B9381B1A-30A5-4EDE-97D7-D38F9F01D848}">
      <dsp:nvSpPr>
        <dsp:cNvPr id="0" name=""/>
        <dsp:cNvSpPr/>
      </dsp:nvSpPr>
      <dsp:spPr>
        <a:xfrm>
          <a:off x="4857803" y="1386292"/>
          <a:ext cx="3026472" cy="29558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Adversarial search and games</a:t>
          </a:r>
          <a:endParaRPr lang="en-ID" sz="1600" kern="1200" dirty="0"/>
        </a:p>
      </dsp:txBody>
      <dsp:txXfrm>
        <a:off x="4866460" y="1394949"/>
        <a:ext cx="3009158" cy="278272"/>
      </dsp:txXfrm>
    </dsp:sp>
    <dsp:sp modelId="{B2E2A082-6F44-4166-846D-516B7EFD70F6}">
      <dsp:nvSpPr>
        <dsp:cNvPr id="0" name=""/>
        <dsp:cNvSpPr/>
      </dsp:nvSpPr>
      <dsp:spPr>
        <a:xfrm rot="4386290">
          <a:off x="4530849" y="1627384"/>
          <a:ext cx="506661" cy="5427"/>
        </a:xfrm>
        <a:custGeom>
          <a:avLst/>
          <a:gdLst/>
          <a:ahLst/>
          <a:cxnLst/>
          <a:rect l="0" t="0" r="0" b="0"/>
          <a:pathLst>
            <a:path>
              <a:moveTo>
                <a:pt x="0" y="2713"/>
              </a:moveTo>
              <a:lnTo>
                <a:pt x="506661"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ID" sz="400" kern="1200"/>
        </a:p>
      </dsp:txBody>
      <dsp:txXfrm>
        <a:off x="4771513" y="1617431"/>
        <a:ext cx="25333" cy="25333"/>
      </dsp:txXfrm>
    </dsp:sp>
    <dsp:sp modelId="{F82D3CF3-D001-45D4-9B88-0FE1A70FFEDE}">
      <dsp:nvSpPr>
        <dsp:cNvPr id="0" name=""/>
        <dsp:cNvSpPr/>
      </dsp:nvSpPr>
      <dsp:spPr>
        <a:xfrm>
          <a:off x="4857803" y="1709488"/>
          <a:ext cx="3047963" cy="326013"/>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Constraint satisfaction problems</a:t>
          </a:r>
          <a:endParaRPr lang="en-ID" sz="1600" kern="1200" dirty="0"/>
        </a:p>
      </dsp:txBody>
      <dsp:txXfrm>
        <a:off x="4867352" y="1719037"/>
        <a:ext cx="3028865" cy="306915"/>
      </dsp:txXfrm>
    </dsp:sp>
    <dsp:sp modelId="{5A1B882E-98B9-4754-AADA-630EFB75A6AF}">
      <dsp:nvSpPr>
        <dsp:cNvPr id="0" name=""/>
        <dsp:cNvSpPr/>
      </dsp:nvSpPr>
      <dsp:spPr>
        <a:xfrm rot="4632588">
          <a:off x="2016140" y="2511745"/>
          <a:ext cx="665125" cy="5427"/>
        </a:xfrm>
        <a:custGeom>
          <a:avLst/>
          <a:gdLst/>
          <a:ahLst/>
          <a:cxnLst/>
          <a:rect l="0" t="0" r="0" b="0"/>
          <a:pathLst>
            <a:path>
              <a:moveTo>
                <a:pt x="0" y="2713"/>
              </a:moveTo>
              <a:lnTo>
                <a:pt x="665125" y="27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311150">
            <a:lnSpc>
              <a:spcPct val="90000"/>
            </a:lnSpc>
            <a:spcBef>
              <a:spcPct val="0"/>
            </a:spcBef>
            <a:spcAft>
              <a:spcPct val="35000"/>
            </a:spcAft>
            <a:buNone/>
          </a:pPr>
          <a:endParaRPr lang="en-ID" sz="700" kern="1200"/>
        </a:p>
      </dsp:txBody>
      <dsp:txXfrm>
        <a:off x="2332075" y="2497830"/>
        <a:ext cx="33256" cy="33256"/>
      </dsp:txXfrm>
    </dsp:sp>
    <dsp:sp modelId="{7BC213CF-EC8E-4714-B0BB-F725E4C47E77}">
      <dsp:nvSpPr>
        <dsp:cNvPr id="0" name=""/>
        <dsp:cNvSpPr/>
      </dsp:nvSpPr>
      <dsp:spPr>
        <a:xfrm>
          <a:off x="2422326" y="2605037"/>
          <a:ext cx="2288230" cy="46746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III. Knowledge, Reasoning, and Planning</a:t>
          </a:r>
          <a:endParaRPr lang="en-ID" sz="1600" kern="1200" dirty="0"/>
        </a:p>
      </dsp:txBody>
      <dsp:txXfrm>
        <a:off x="2436018" y="2618729"/>
        <a:ext cx="2260846" cy="440081"/>
      </dsp:txXfrm>
    </dsp:sp>
    <dsp:sp modelId="{7544C0FA-B03D-40B1-A389-B045547749D6}">
      <dsp:nvSpPr>
        <dsp:cNvPr id="0" name=""/>
        <dsp:cNvSpPr/>
      </dsp:nvSpPr>
      <dsp:spPr>
        <a:xfrm rot="16976961">
          <a:off x="4455636" y="2515867"/>
          <a:ext cx="657087" cy="5427"/>
        </a:xfrm>
        <a:custGeom>
          <a:avLst/>
          <a:gdLst/>
          <a:ahLst/>
          <a:cxnLst/>
          <a:rect l="0" t="0" r="0" b="0"/>
          <a:pathLst>
            <a:path>
              <a:moveTo>
                <a:pt x="0" y="2713"/>
              </a:moveTo>
              <a:lnTo>
                <a:pt x="657087"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ID" sz="400" kern="1200"/>
        </a:p>
      </dsp:txBody>
      <dsp:txXfrm>
        <a:off x="4767752" y="2502154"/>
        <a:ext cx="32854" cy="32854"/>
      </dsp:txXfrm>
    </dsp:sp>
    <dsp:sp modelId="{614E5C2B-67C1-46D4-8D3E-59D94778C3B1}">
      <dsp:nvSpPr>
        <dsp:cNvPr id="0" name=""/>
        <dsp:cNvSpPr/>
      </dsp:nvSpPr>
      <dsp:spPr>
        <a:xfrm>
          <a:off x="4857803" y="2063109"/>
          <a:ext cx="2227251" cy="27056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Logical agents</a:t>
          </a:r>
          <a:endParaRPr lang="en-ID" sz="1600" kern="1200" dirty="0"/>
        </a:p>
      </dsp:txBody>
      <dsp:txXfrm>
        <a:off x="4865728" y="2071034"/>
        <a:ext cx="2211401" cy="254715"/>
      </dsp:txXfrm>
    </dsp:sp>
    <dsp:sp modelId="{4EC47666-FAC2-475E-9034-FFDD52830CB2}">
      <dsp:nvSpPr>
        <dsp:cNvPr id="0" name=""/>
        <dsp:cNvSpPr/>
      </dsp:nvSpPr>
      <dsp:spPr>
        <a:xfrm rot="17693347">
          <a:off x="4609246" y="2677369"/>
          <a:ext cx="349867" cy="5427"/>
        </a:xfrm>
        <a:custGeom>
          <a:avLst/>
          <a:gdLst/>
          <a:ahLst/>
          <a:cxnLst/>
          <a:rect l="0" t="0" r="0" b="0"/>
          <a:pathLst>
            <a:path>
              <a:moveTo>
                <a:pt x="0" y="2713"/>
              </a:moveTo>
              <a:lnTo>
                <a:pt x="349867"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ID" sz="400" kern="1200"/>
        </a:p>
      </dsp:txBody>
      <dsp:txXfrm>
        <a:off x="4775433" y="2671336"/>
        <a:ext cx="17493" cy="17493"/>
      </dsp:txXfrm>
    </dsp:sp>
    <dsp:sp modelId="{428DF83C-640B-4128-B873-C92A6B024D87}">
      <dsp:nvSpPr>
        <dsp:cNvPr id="0" name=""/>
        <dsp:cNvSpPr/>
      </dsp:nvSpPr>
      <dsp:spPr>
        <a:xfrm>
          <a:off x="4857803" y="2361284"/>
          <a:ext cx="2227251" cy="320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First order logics</a:t>
          </a:r>
          <a:endParaRPr lang="en-ID" sz="1600" kern="1200" dirty="0"/>
        </a:p>
      </dsp:txBody>
      <dsp:txXfrm>
        <a:off x="4867182" y="2370663"/>
        <a:ext cx="2208493" cy="301466"/>
      </dsp:txXfrm>
    </dsp:sp>
    <dsp:sp modelId="{9D77F8D3-5CF6-4896-B78C-17B44C622CB4}">
      <dsp:nvSpPr>
        <dsp:cNvPr id="0" name=""/>
        <dsp:cNvSpPr/>
      </dsp:nvSpPr>
      <dsp:spPr>
        <a:xfrm rot="320221">
          <a:off x="4710236" y="2842933"/>
          <a:ext cx="147887" cy="5427"/>
        </a:xfrm>
        <a:custGeom>
          <a:avLst/>
          <a:gdLst/>
          <a:ahLst/>
          <a:cxnLst/>
          <a:rect l="0" t="0" r="0" b="0"/>
          <a:pathLst>
            <a:path>
              <a:moveTo>
                <a:pt x="0" y="2713"/>
              </a:moveTo>
              <a:lnTo>
                <a:pt x="147887"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ID" sz="400" kern="1200"/>
        </a:p>
      </dsp:txBody>
      <dsp:txXfrm>
        <a:off x="4780482" y="2841950"/>
        <a:ext cx="7394" cy="7394"/>
      </dsp:txXfrm>
    </dsp:sp>
    <dsp:sp modelId="{4A0AB1D7-1F43-48B1-8D87-B190C7588BB1}">
      <dsp:nvSpPr>
        <dsp:cNvPr id="0" name=""/>
        <dsp:cNvSpPr/>
      </dsp:nvSpPr>
      <dsp:spPr>
        <a:xfrm>
          <a:off x="4857803" y="2709117"/>
          <a:ext cx="2526924" cy="28681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Inference in first order logics</a:t>
          </a:r>
          <a:endParaRPr lang="en-ID" sz="1600" kern="1200" dirty="0"/>
        </a:p>
      </dsp:txBody>
      <dsp:txXfrm>
        <a:off x="4866204" y="2717518"/>
        <a:ext cx="2510122" cy="270014"/>
      </dsp:txXfrm>
    </dsp:sp>
    <dsp:sp modelId="{B7D54565-2CB5-4FE9-B58B-9B2A60364243}">
      <dsp:nvSpPr>
        <dsp:cNvPr id="0" name=""/>
        <dsp:cNvSpPr/>
      </dsp:nvSpPr>
      <dsp:spPr>
        <a:xfrm rot="3923537">
          <a:off x="4607372" y="2996806"/>
          <a:ext cx="353615" cy="5427"/>
        </a:xfrm>
        <a:custGeom>
          <a:avLst/>
          <a:gdLst/>
          <a:ahLst/>
          <a:cxnLst/>
          <a:rect l="0" t="0" r="0" b="0"/>
          <a:pathLst>
            <a:path>
              <a:moveTo>
                <a:pt x="0" y="2713"/>
              </a:moveTo>
              <a:lnTo>
                <a:pt x="353615"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4775339" y="2990679"/>
        <a:ext cx="17680" cy="17680"/>
      </dsp:txXfrm>
    </dsp:sp>
    <dsp:sp modelId="{B55396BE-C6E6-4A58-B579-C0BD62CB632C}">
      <dsp:nvSpPr>
        <dsp:cNvPr id="0" name=""/>
        <dsp:cNvSpPr/>
      </dsp:nvSpPr>
      <dsp:spPr>
        <a:xfrm>
          <a:off x="4857803" y="3023542"/>
          <a:ext cx="2528098" cy="27345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Knowledge representation</a:t>
          </a:r>
          <a:endParaRPr lang="en-ID" sz="1600" kern="1200" dirty="0"/>
        </a:p>
      </dsp:txBody>
      <dsp:txXfrm>
        <a:off x="4865812" y="3031551"/>
        <a:ext cx="2512080" cy="257437"/>
      </dsp:txXfrm>
    </dsp:sp>
    <dsp:sp modelId="{57619A05-5815-478E-A194-61D5DE40B4FD}">
      <dsp:nvSpPr>
        <dsp:cNvPr id="0" name=""/>
        <dsp:cNvSpPr/>
      </dsp:nvSpPr>
      <dsp:spPr>
        <a:xfrm rot="4611587">
          <a:off x="4460326" y="3151430"/>
          <a:ext cx="647707" cy="5427"/>
        </a:xfrm>
        <a:custGeom>
          <a:avLst/>
          <a:gdLst/>
          <a:ahLst/>
          <a:cxnLst/>
          <a:rect l="0" t="0" r="0" b="0"/>
          <a:pathLst>
            <a:path>
              <a:moveTo>
                <a:pt x="0" y="2713"/>
              </a:moveTo>
              <a:lnTo>
                <a:pt x="647707"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4767987" y="3137951"/>
        <a:ext cx="32385" cy="32385"/>
      </dsp:txXfrm>
    </dsp:sp>
    <dsp:sp modelId="{1D0978C4-D83F-4CDA-AAAE-8262C6F935E8}">
      <dsp:nvSpPr>
        <dsp:cNvPr id="0" name=""/>
        <dsp:cNvSpPr/>
      </dsp:nvSpPr>
      <dsp:spPr>
        <a:xfrm>
          <a:off x="4857803" y="3324606"/>
          <a:ext cx="2509431" cy="289823"/>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Automated planning</a:t>
          </a:r>
          <a:endParaRPr lang="en-ID" sz="1600" kern="1200" dirty="0"/>
        </a:p>
      </dsp:txBody>
      <dsp:txXfrm>
        <a:off x="4866292" y="3333095"/>
        <a:ext cx="2492453" cy="272845"/>
      </dsp:txXfrm>
    </dsp:sp>
    <dsp:sp modelId="{D58972FE-7A48-4DE0-870E-369D35477CCD}">
      <dsp:nvSpPr>
        <dsp:cNvPr id="0" name=""/>
        <dsp:cNvSpPr/>
      </dsp:nvSpPr>
      <dsp:spPr>
        <a:xfrm rot="5116969">
          <a:off x="1453449" y="3079655"/>
          <a:ext cx="1790507" cy="5427"/>
        </a:xfrm>
        <a:custGeom>
          <a:avLst/>
          <a:gdLst/>
          <a:ahLst/>
          <a:cxnLst/>
          <a:rect l="0" t="0" r="0" b="0"/>
          <a:pathLst>
            <a:path>
              <a:moveTo>
                <a:pt x="0" y="2713"/>
              </a:moveTo>
              <a:lnTo>
                <a:pt x="1790507" y="27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311150">
            <a:lnSpc>
              <a:spcPct val="90000"/>
            </a:lnSpc>
            <a:spcBef>
              <a:spcPct val="0"/>
            </a:spcBef>
            <a:spcAft>
              <a:spcPct val="35000"/>
            </a:spcAft>
            <a:buNone/>
          </a:pPr>
          <a:endParaRPr lang="en-ID" sz="700" kern="1200"/>
        </a:p>
      </dsp:txBody>
      <dsp:txXfrm>
        <a:off x="2303940" y="3037606"/>
        <a:ext cx="89525" cy="89525"/>
      </dsp:txXfrm>
    </dsp:sp>
    <dsp:sp modelId="{F875E4F2-CB4B-4B9A-ABF4-6B44F43DFC4E}">
      <dsp:nvSpPr>
        <dsp:cNvPr id="0" name=""/>
        <dsp:cNvSpPr/>
      </dsp:nvSpPr>
      <dsp:spPr>
        <a:xfrm>
          <a:off x="2422326" y="3772601"/>
          <a:ext cx="2288230" cy="40398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IV. Uncertain Knowledge and Reasoning</a:t>
          </a:r>
          <a:endParaRPr lang="en-ID" sz="1600" kern="1200" dirty="0"/>
        </a:p>
      </dsp:txBody>
      <dsp:txXfrm>
        <a:off x="2434158" y="3784433"/>
        <a:ext cx="2264566" cy="380316"/>
      </dsp:txXfrm>
    </dsp:sp>
    <dsp:sp modelId="{5BA15308-C4A1-4567-B556-B9F641A05B43}">
      <dsp:nvSpPr>
        <dsp:cNvPr id="0" name=""/>
        <dsp:cNvSpPr/>
      </dsp:nvSpPr>
      <dsp:spPr>
        <a:xfrm rot="18644974">
          <a:off x="4671391" y="3886432"/>
          <a:ext cx="225577" cy="5427"/>
        </a:xfrm>
        <a:custGeom>
          <a:avLst/>
          <a:gdLst/>
          <a:ahLst/>
          <a:cxnLst/>
          <a:rect l="0" t="0" r="0" b="0"/>
          <a:pathLst>
            <a:path>
              <a:moveTo>
                <a:pt x="0" y="2713"/>
              </a:moveTo>
              <a:lnTo>
                <a:pt x="225577"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4778540" y="3883506"/>
        <a:ext cx="11278" cy="11278"/>
      </dsp:txXfrm>
    </dsp:sp>
    <dsp:sp modelId="{BCDCB163-7B51-46E8-81E0-452F64E5BA53}">
      <dsp:nvSpPr>
        <dsp:cNvPr id="0" name=""/>
        <dsp:cNvSpPr/>
      </dsp:nvSpPr>
      <dsp:spPr>
        <a:xfrm>
          <a:off x="4857803" y="3642038"/>
          <a:ext cx="2479908" cy="3233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Quantifying uncertainty</a:t>
          </a:r>
          <a:endParaRPr lang="en-ID" sz="1600" kern="1200" dirty="0"/>
        </a:p>
      </dsp:txBody>
      <dsp:txXfrm>
        <a:off x="4867273" y="3651508"/>
        <a:ext cx="2460968" cy="304384"/>
      </dsp:txXfrm>
    </dsp:sp>
    <dsp:sp modelId="{96A54CA1-BFEE-4884-B8BD-550312E74EF7}">
      <dsp:nvSpPr>
        <dsp:cNvPr id="0" name=""/>
        <dsp:cNvSpPr/>
      </dsp:nvSpPr>
      <dsp:spPr>
        <a:xfrm rot="2999853">
          <a:off x="4669648" y="4059610"/>
          <a:ext cx="229063" cy="5427"/>
        </a:xfrm>
        <a:custGeom>
          <a:avLst/>
          <a:gdLst/>
          <a:ahLst/>
          <a:cxnLst/>
          <a:rect l="0" t="0" r="0" b="0"/>
          <a:pathLst>
            <a:path>
              <a:moveTo>
                <a:pt x="0" y="2713"/>
              </a:moveTo>
              <a:lnTo>
                <a:pt x="229063"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4778453" y="4056597"/>
        <a:ext cx="11453" cy="11453"/>
      </dsp:txXfrm>
    </dsp:sp>
    <dsp:sp modelId="{73CF4080-C8FB-41F1-AF4E-E6834B8AFD69}">
      <dsp:nvSpPr>
        <dsp:cNvPr id="0" name=""/>
        <dsp:cNvSpPr/>
      </dsp:nvSpPr>
      <dsp:spPr>
        <a:xfrm>
          <a:off x="4857803" y="3992971"/>
          <a:ext cx="2479908" cy="314172"/>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Probabilistic reasoning</a:t>
          </a:r>
          <a:endParaRPr lang="en-ID" sz="1600" kern="1200" dirty="0"/>
        </a:p>
      </dsp:txBody>
      <dsp:txXfrm>
        <a:off x="4867005" y="4002173"/>
        <a:ext cx="2461504" cy="295768"/>
      </dsp:txXfrm>
    </dsp:sp>
    <dsp:sp modelId="{3E34764D-1DB3-4AE3-96A6-E7C766EAFC8D}">
      <dsp:nvSpPr>
        <dsp:cNvPr id="0" name=""/>
        <dsp:cNvSpPr/>
      </dsp:nvSpPr>
      <dsp:spPr>
        <a:xfrm>
          <a:off x="1020429" y="4848240"/>
          <a:ext cx="845769" cy="705561"/>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US" sz="1800" kern="1200" dirty="0"/>
            <a:t>MK </a:t>
          </a:r>
          <a:r>
            <a:rPr lang="en-US" sz="1800" kern="1200" dirty="0" err="1"/>
            <a:t>Lainnya</a:t>
          </a:r>
          <a:endParaRPr lang="en-ID" sz="1800" kern="1200" dirty="0"/>
        </a:p>
      </dsp:txBody>
      <dsp:txXfrm>
        <a:off x="1041094" y="4868905"/>
        <a:ext cx="804439" cy="664231"/>
      </dsp:txXfrm>
    </dsp:sp>
    <dsp:sp modelId="{1BAA4660-A17A-4049-B358-FCE2C20BED2B}">
      <dsp:nvSpPr>
        <dsp:cNvPr id="0" name=""/>
        <dsp:cNvSpPr/>
      </dsp:nvSpPr>
      <dsp:spPr>
        <a:xfrm rot="17328891">
          <a:off x="1711540" y="4982223"/>
          <a:ext cx="456562" cy="5427"/>
        </a:xfrm>
        <a:custGeom>
          <a:avLst/>
          <a:gdLst/>
          <a:ahLst/>
          <a:cxnLst/>
          <a:rect l="0" t="0" r="0" b="0"/>
          <a:pathLst>
            <a:path>
              <a:moveTo>
                <a:pt x="0" y="2713"/>
              </a:moveTo>
              <a:lnTo>
                <a:pt x="456562" y="27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311150">
            <a:lnSpc>
              <a:spcPct val="90000"/>
            </a:lnSpc>
            <a:spcBef>
              <a:spcPct val="0"/>
            </a:spcBef>
            <a:spcAft>
              <a:spcPct val="35000"/>
            </a:spcAft>
            <a:buNone/>
          </a:pPr>
          <a:endParaRPr lang="en-ID" sz="700" kern="1200"/>
        </a:p>
      </dsp:txBody>
      <dsp:txXfrm>
        <a:off x="1928407" y="4973523"/>
        <a:ext cx="22828" cy="22828"/>
      </dsp:txXfrm>
    </dsp:sp>
    <dsp:sp modelId="{D479C1F7-9B9E-43F5-9A07-7DE4FDF11011}">
      <dsp:nvSpPr>
        <dsp:cNvPr id="0" name=""/>
        <dsp:cNvSpPr/>
      </dsp:nvSpPr>
      <dsp:spPr>
        <a:xfrm>
          <a:off x="2013445" y="4535764"/>
          <a:ext cx="2208312" cy="466178"/>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V. Machine Learning</a:t>
          </a:r>
          <a:endParaRPr lang="en-ID" sz="1600" kern="1200" dirty="0"/>
        </a:p>
      </dsp:txBody>
      <dsp:txXfrm>
        <a:off x="2027099" y="4549418"/>
        <a:ext cx="2181004" cy="438870"/>
      </dsp:txXfrm>
    </dsp:sp>
    <dsp:sp modelId="{38B79D81-C517-48AE-A7C3-A041DB06A385}">
      <dsp:nvSpPr>
        <dsp:cNvPr id="0" name=""/>
        <dsp:cNvSpPr/>
      </dsp:nvSpPr>
      <dsp:spPr>
        <a:xfrm rot="17732445">
          <a:off x="4124621" y="4612067"/>
          <a:ext cx="341518" cy="5427"/>
        </a:xfrm>
        <a:custGeom>
          <a:avLst/>
          <a:gdLst/>
          <a:ahLst/>
          <a:cxnLst/>
          <a:rect l="0" t="0" r="0" b="0"/>
          <a:pathLst>
            <a:path>
              <a:moveTo>
                <a:pt x="0" y="2713"/>
              </a:moveTo>
              <a:lnTo>
                <a:pt x="341518"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4286842" y="4606243"/>
        <a:ext cx="17075" cy="17075"/>
      </dsp:txXfrm>
    </dsp:sp>
    <dsp:sp modelId="{7F41AF34-18D2-40CF-9E65-86D6A13746D3}">
      <dsp:nvSpPr>
        <dsp:cNvPr id="0" name=""/>
        <dsp:cNvSpPr/>
      </dsp:nvSpPr>
      <dsp:spPr>
        <a:xfrm>
          <a:off x="4369003" y="4334752"/>
          <a:ext cx="2117228" cy="251913"/>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Learning from examples</a:t>
          </a:r>
          <a:endParaRPr lang="en-ID" sz="1600" kern="1200" dirty="0"/>
        </a:p>
      </dsp:txBody>
      <dsp:txXfrm>
        <a:off x="4376381" y="4342130"/>
        <a:ext cx="2102472" cy="237157"/>
      </dsp:txXfrm>
    </dsp:sp>
    <dsp:sp modelId="{5A7656A8-930B-4CE2-8086-53329C8B6911}">
      <dsp:nvSpPr>
        <dsp:cNvPr id="0" name=""/>
        <dsp:cNvSpPr/>
      </dsp:nvSpPr>
      <dsp:spPr>
        <a:xfrm rot="21082734">
          <a:off x="4220915" y="4754977"/>
          <a:ext cx="148929" cy="5427"/>
        </a:xfrm>
        <a:custGeom>
          <a:avLst/>
          <a:gdLst/>
          <a:ahLst/>
          <a:cxnLst/>
          <a:rect l="0" t="0" r="0" b="0"/>
          <a:pathLst>
            <a:path>
              <a:moveTo>
                <a:pt x="0" y="2713"/>
              </a:moveTo>
              <a:lnTo>
                <a:pt x="148929"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4291657" y="4753968"/>
        <a:ext cx="7446" cy="7446"/>
      </dsp:txXfrm>
    </dsp:sp>
    <dsp:sp modelId="{75049B4D-51F0-4EAE-AF88-DDB403167204}">
      <dsp:nvSpPr>
        <dsp:cNvPr id="0" name=""/>
        <dsp:cNvSpPr/>
      </dsp:nvSpPr>
      <dsp:spPr>
        <a:xfrm>
          <a:off x="4369003" y="4614274"/>
          <a:ext cx="1792627" cy="26451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Deep learning</a:t>
          </a:r>
          <a:endParaRPr lang="en-ID" sz="1600" kern="1200" dirty="0"/>
        </a:p>
      </dsp:txBody>
      <dsp:txXfrm>
        <a:off x="4376750" y="4622021"/>
        <a:ext cx="1777133" cy="249016"/>
      </dsp:txXfrm>
    </dsp:sp>
    <dsp:sp modelId="{60747BCD-1073-4A73-B7E3-1B046BF1815F}">
      <dsp:nvSpPr>
        <dsp:cNvPr id="0" name=""/>
        <dsp:cNvSpPr/>
      </dsp:nvSpPr>
      <dsp:spPr>
        <a:xfrm rot="3764625">
          <a:off x="4134620" y="4909050"/>
          <a:ext cx="321519" cy="5427"/>
        </a:xfrm>
        <a:custGeom>
          <a:avLst/>
          <a:gdLst/>
          <a:ahLst/>
          <a:cxnLst/>
          <a:rect l="0" t="0" r="0" b="0"/>
          <a:pathLst>
            <a:path>
              <a:moveTo>
                <a:pt x="0" y="2713"/>
              </a:moveTo>
              <a:lnTo>
                <a:pt x="321519"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4287342" y="4903726"/>
        <a:ext cx="16075" cy="16075"/>
      </dsp:txXfrm>
    </dsp:sp>
    <dsp:sp modelId="{CEC53C68-0FC5-402F-BD1A-0643AED42B58}">
      <dsp:nvSpPr>
        <dsp:cNvPr id="0" name=""/>
        <dsp:cNvSpPr/>
      </dsp:nvSpPr>
      <dsp:spPr>
        <a:xfrm>
          <a:off x="4369003" y="4906393"/>
          <a:ext cx="2117228" cy="296561"/>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Reinforcement learning</a:t>
          </a:r>
          <a:endParaRPr lang="en-ID" sz="1600" kern="1200" dirty="0"/>
        </a:p>
      </dsp:txBody>
      <dsp:txXfrm>
        <a:off x="4377689" y="4915079"/>
        <a:ext cx="2099856" cy="279189"/>
      </dsp:txXfrm>
    </dsp:sp>
    <dsp:sp modelId="{25678FC8-35FC-4910-834C-972A083CDBCB}">
      <dsp:nvSpPr>
        <dsp:cNvPr id="0" name=""/>
        <dsp:cNvSpPr/>
      </dsp:nvSpPr>
      <dsp:spPr>
        <a:xfrm rot="4343806">
          <a:off x="1696377" y="5430351"/>
          <a:ext cx="486888" cy="5427"/>
        </a:xfrm>
        <a:custGeom>
          <a:avLst/>
          <a:gdLst/>
          <a:ahLst/>
          <a:cxnLst/>
          <a:rect l="0" t="0" r="0" b="0"/>
          <a:pathLst>
            <a:path>
              <a:moveTo>
                <a:pt x="0" y="2713"/>
              </a:moveTo>
              <a:lnTo>
                <a:pt x="486888" y="27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311150">
            <a:lnSpc>
              <a:spcPct val="90000"/>
            </a:lnSpc>
            <a:spcBef>
              <a:spcPct val="0"/>
            </a:spcBef>
            <a:spcAft>
              <a:spcPct val="35000"/>
            </a:spcAft>
            <a:buNone/>
          </a:pPr>
          <a:endParaRPr lang="en-ID" sz="700" kern="1200"/>
        </a:p>
      </dsp:txBody>
      <dsp:txXfrm>
        <a:off x="1927649" y="5420893"/>
        <a:ext cx="24344" cy="24344"/>
      </dsp:txXfrm>
    </dsp:sp>
    <dsp:sp modelId="{902E32AF-66CB-4E90-9589-14B858330E2F}">
      <dsp:nvSpPr>
        <dsp:cNvPr id="0" name=""/>
        <dsp:cNvSpPr/>
      </dsp:nvSpPr>
      <dsp:spPr>
        <a:xfrm>
          <a:off x="2013445" y="5463942"/>
          <a:ext cx="2204546" cy="40233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VI. Communication, Perceiving, and Acting</a:t>
          </a:r>
          <a:endParaRPr lang="en-ID" sz="1600" kern="1200" dirty="0"/>
        </a:p>
      </dsp:txBody>
      <dsp:txXfrm>
        <a:off x="2025229" y="5475726"/>
        <a:ext cx="2180978" cy="378766"/>
      </dsp:txXfrm>
    </dsp:sp>
    <dsp:sp modelId="{9FB5F821-5A4B-491E-87A5-43AA6B77FD1A}">
      <dsp:nvSpPr>
        <dsp:cNvPr id="0" name=""/>
        <dsp:cNvSpPr/>
      </dsp:nvSpPr>
      <dsp:spPr>
        <a:xfrm rot="17792169">
          <a:off x="4126821" y="5514963"/>
          <a:ext cx="329585" cy="5427"/>
        </a:xfrm>
        <a:custGeom>
          <a:avLst/>
          <a:gdLst/>
          <a:ahLst/>
          <a:cxnLst/>
          <a:rect l="0" t="0" r="0" b="0"/>
          <a:pathLst>
            <a:path>
              <a:moveTo>
                <a:pt x="0" y="2713"/>
              </a:moveTo>
              <a:lnTo>
                <a:pt x="329585"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4283374" y="5509437"/>
        <a:ext cx="16479" cy="16479"/>
      </dsp:txXfrm>
    </dsp:sp>
    <dsp:sp modelId="{D476D060-8368-4906-90D4-B4EB00F72E5E}">
      <dsp:nvSpPr>
        <dsp:cNvPr id="0" name=""/>
        <dsp:cNvSpPr/>
      </dsp:nvSpPr>
      <dsp:spPr>
        <a:xfrm>
          <a:off x="4365237" y="5230563"/>
          <a:ext cx="2515483" cy="279361"/>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Natural language processing</a:t>
          </a:r>
          <a:endParaRPr lang="en-ID" sz="1600" kern="1200" dirty="0"/>
        </a:p>
      </dsp:txBody>
      <dsp:txXfrm>
        <a:off x="4373419" y="5238745"/>
        <a:ext cx="2499119" cy="262997"/>
      </dsp:txXfrm>
    </dsp:sp>
    <dsp:sp modelId="{1733CF81-A915-4DB9-93CF-51B3DEB75654}">
      <dsp:nvSpPr>
        <dsp:cNvPr id="0" name=""/>
        <dsp:cNvSpPr/>
      </dsp:nvSpPr>
      <dsp:spPr>
        <a:xfrm rot="224167">
          <a:off x="4217834" y="5667203"/>
          <a:ext cx="147560" cy="5427"/>
        </a:xfrm>
        <a:custGeom>
          <a:avLst/>
          <a:gdLst/>
          <a:ahLst/>
          <a:cxnLst/>
          <a:rect l="0" t="0" r="0" b="0"/>
          <a:pathLst>
            <a:path>
              <a:moveTo>
                <a:pt x="0" y="2713"/>
              </a:moveTo>
              <a:lnTo>
                <a:pt x="147560"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4287925" y="5666228"/>
        <a:ext cx="7378" cy="7378"/>
      </dsp:txXfrm>
    </dsp:sp>
    <dsp:sp modelId="{A3AD332D-078C-4CE9-A6D0-B7129CC84E05}">
      <dsp:nvSpPr>
        <dsp:cNvPr id="0" name=""/>
        <dsp:cNvSpPr/>
      </dsp:nvSpPr>
      <dsp:spPr>
        <a:xfrm>
          <a:off x="4365237" y="5537534"/>
          <a:ext cx="1651999" cy="274381"/>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Computer vision</a:t>
          </a:r>
          <a:endParaRPr lang="en-ID" sz="1600" kern="1200" dirty="0"/>
        </a:p>
      </dsp:txBody>
      <dsp:txXfrm>
        <a:off x="4373273" y="5545570"/>
        <a:ext cx="1635927" cy="258309"/>
      </dsp:txXfrm>
    </dsp:sp>
    <dsp:sp modelId="{CC5AF9B7-B07B-4867-9FD2-39DDB615FFA4}">
      <dsp:nvSpPr>
        <dsp:cNvPr id="0" name=""/>
        <dsp:cNvSpPr/>
      </dsp:nvSpPr>
      <dsp:spPr>
        <a:xfrm rot="3851496">
          <a:off x="4122506" y="5814636"/>
          <a:ext cx="338215" cy="5427"/>
        </a:xfrm>
        <a:custGeom>
          <a:avLst/>
          <a:gdLst/>
          <a:ahLst/>
          <a:cxnLst/>
          <a:rect l="0" t="0" r="0" b="0"/>
          <a:pathLst>
            <a:path>
              <a:moveTo>
                <a:pt x="0" y="2713"/>
              </a:moveTo>
              <a:lnTo>
                <a:pt x="338215"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4283159" y="5808894"/>
        <a:ext cx="16910" cy="16910"/>
      </dsp:txXfrm>
    </dsp:sp>
    <dsp:sp modelId="{67B9D108-F0F9-42D3-89CD-8ED3AC12F633}">
      <dsp:nvSpPr>
        <dsp:cNvPr id="0" name=""/>
        <dsp:cNvSpPr/>
      </dsp:nvSpPr>
      <dsp:spPr>
        <a:xfrm>
          <a:off x="4365237" y="5839524"/>
          <a:ext cx="1500251" cy="260131"/>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Robotics </a:t>
          </a:r>
          <a:endParaRPr lang="en-ID" sz="1600" kern="1200" dirty="0"/>
        </a:p>
      </dsp:txBody>
      <dsp:txXfrm>
        <a:off x="4372856" y="5847143"/>
        <a:ext cx="1485013" cy="2448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1A4FC7-C6A4-4485-9D46-B3EC5A81009D}">
      <dsp:nvSpPr>
        <dsp:cNvPr id="0" name=""/>
        <dsp:cNvSpPr/>
      </dsp:nvSpPr>
      <dsp:spPr>
        <a:xfrm>
          <a:off x="323364" y="1312937"/>
          <a:ext cx="934121" cy="9341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1CADA0-2FDB-429C-AB77-35A756FD5DDF}">
      <dsp:nvSpPr>
        <dsp:cNvPr id="0" name=""/>
        <dsp:cNvSpPr/>
      </dsp:nvSpPr>
      <dsp:spPr>
        <a:xfrm>
          <a:off x="519530" y="1509103"/>
          <a:ext cx="541790" cy="5417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ABF00D-50BA-47F7-B62E-F9EDA2A08A5D}">
      <dsp:nvSpPr>
        <dsp:cNvPr id="0" name=""/>
        <dsp:cNvSpPr/>
      </dsp:nvSpPr>
      <dsp:spPr>
        <a:xfrm>
          <a:off x="1457654" y="1262303"/>
          <a:ext cx="2201857" cy="1035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err="1"/>
            <a:t>Mahasiswa</a:t>
          </a:r>
          <a:r>
            <a:rPr lang="en-US" sz="1400" kern="1200" dirty="0"/>
            <a:t> </a:t>
          </a:r>
          <a:r>
            <a:rPr lang="en-US" sz="1400" kern="1200" dirty="0" err="1"/>
            <a:t>mampu</a:t>
          </a:r>
          <a:r>
            <a:rPr lang="en-US" sz="1400" kern="1200" dirty="0"/>
            <a:t> </a:t>
          </a:r>
          <a:r>
            <a:rPr lang="en-US" sz="1400" kern="1200" dirty="0" err="1"/>
            <a:t>memahami</a:t>
          </a:r>
          <a:r>
            <a:rPr lang="en-US" sz="1400" kern="1200" dirty="0"/>
            <a:t> dan </a:t>
          </a:r>
          <a:r>
            <a:rPr lang="en-US" sz="1400" kern="1200" dirty="0" err="1"/>
            <a:t>menjelaskan</a:t>
          </a:r>
          <a:r>
            <a:rPr lang="en-US" sz="1400" kern="1200" dirty="0"/>
            <a:t> </a:t>
          </a:r>
          <a:r>
            <a:rPr lang="en-US" sz="1400" kern="1200" dirty="0" err="1"/>
            <a:t>konsep</a:t>
          </a:r>
          <a:r>
            <a:rPr lang="en-US" sz="1400" kern="1200" dirty="0"/>
            <a:t> </a:t>
          </a:r>
          <a:r>
            <a:rPr lang="en-US" sz="1400" kern="1200" dirty="0" err="1"/>
            <a:t>kecerdasan</a:t>
          </a:r>
          <a:r>
            <a:rPr lang="en-US" sz="1400" kern="1200" dirty="0"/>
            <a:t> </a:t>
          </a:r>
          <a:r>
            <a:rPr lang="en-US" sz="1400" kern="1200" dirty="0" err="1"/>
            <a:t>buatan</a:t>
          </a:r>
          <a:r>
            <a:rPr lang="en-US" sz="1400" kern="1200" dirty="0"/>
            <a:t>, </a:t>
          </a:r>
          <a:r>
            <a:rPr lang="en-US" sz="1400" i="1" kern="1200" dirty="0"/>
            <a:t>intelligent agent</a:t>
          </a:r>
          <a:r>
            <a:rPr lang="en-US" sz="1400" kern="1200" dirty="0"/>
            <a:t>, </a:t>
          </a:r>
          <a:r>
            <a:rPr lang="en-US" sz="1400" kern="1200" dirty="0" err="1"/>
            <a:t>serta</a:t>
          </a:r>
          <a:r>
            <a:rPr lang="en-US" sz="1400" kern="1200" dirty="0"/>
            <a:t> </a:t>
          </a:r>
          <a:r>
            <a:rPr lang="en-US" sz="1400" kern="1200" dirty="0" err="1"/>
            <a:t>mengidentifikasi</a:t>
          </a:r>
          <a:r>
            <a:rPr lang="en-US" sz="1400" kern="1200" dirty="0"/>
            <a:t> </a:t>
          </a:r>
          <a:r>
            <a:rPr lang="en-US" sz="1400" i="1" kern="1200" dirty="0"/>
            <a:t>problem</a:t>
          </a:r>
          <a:r>
            <a:rPr lang="en-US" sz="1400" kern="1200" dirty="0"/>
            <a:t> yang </a:t>
          </a:r>
          <a:r>
            <a:rPr lang="en-US" sz="1400" kern="1200" dirty="0" err="1"/>
            <a:t>dapat</a:t>
          </a:r>
          <a:r>
            <a:rPr lang="en-US" sz="1400" kern="1200" dirty="0"/>
            <a:t> </a:t>
          </a:r>
          <a:r>
            <a:rPr lang="en-US" sz="1400" kern="1200" dirty="0" err="1"/>
            <a:t>diselesaikan</a:t>
          </a:r>
          <a:r>
            <a:rPr lang="en-US" sz="1400" kern="1200" dirty="0"/>
            <a:t> </a:t>
          </a:r>
          <a:r>
            <a:rPr lang="en-US" sz="1400" kern="1200" dirty="0" err="1"/>
            <a:t>dengan</a:t>
          </a:r>
          <a:r>
            <a:rPr lang="en-US" sz="1400" kern="1200" dirty="0"/>
            <a:t> </a:t>
          </a:r>
          <a:r>
            <a:rPr lang="en-US" sz="1400" kern="1200" dirty="0" err="1"/>
            <a:t>memanfaatkan</a:t>
          </a:r>
          <a:r>
            <a:rPr lang="en-US" sz="1400" kern="1200" dirty="0"/>
            <a:t> </a:t>
          </a:r>
          <a:r>
            <a:rPr lang="en-US" sz="1400" i="1" kern="1200" dirty="0"/>
            <a:t>intelligent agent</a:t>
          </a:r>
          <a:endParaRPr lang="en-US" sz="1400" kern="1200" dirty="0"/>
        </a:p>
      </dsp:txBody>
      <dsp:txXfrm>
        <a:off x="1457654" y="1262303"/>
        <a:ext cx="2201857" cy="1035389"/>
      </dsp:txXfrm>
    </dsp:sp>
    <dsp:sp modelId="{AC78C615-CE49-432A-8408-77BD088EB8FB}">
      <dsp:nvSpPr>
        <dsp:cNvPr id="0" name=""/>
        <dsp:cNvSpPr/>
      </dsp:nvSpPr>
      <dsp:spPr>
        <a:xfrm>
          <a:off x="4043169" y="1312937"/>
          <a:ext cx="934121" cy="9341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013904-07AD-46E5-9195-3236A5747A8E}">
      <dsp:nvSpPr>
        <dsp:cNvPr id="0" name=""/>
        <dsp:cNvSpPr/>
      </dsp:nvSpPr>
      <dsp:spPr>
        <a:xfrm>
          <a:off x="4239335" y="1509103"/>
          <a:ext cx="541790" cy="5417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D47199-4181-48D4-ABC5-75F09C4FDB2D}">
      <dsp:nvSpPr>
        <dsp:cNvPr id="0" name=""/>
        <dsp:cNvSpPr/>
      </dsp:nvSpPr>
      <dsp:spPr>
        <a:xfrm>
          <a:off x="5089055" y="1027040"/>
          <a:ext cx="2378667" cy="1505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err="1"/>
            <a:t>Mahasiswa</a:t>
          </a:r>
          <a:r>
            <a:rPr lang="en-US" sz="1400" kern="1200" dirty="0"/>
            <a:t> </a:t>
          </a:r>
          <a:r>
            <a:rPr lang="en-US" sz="1400" kern="1200" dirty="0" err="1"/>
            <a:t>mampu</a:t>
          </a:r>
          <a:r>
            <a:rPr lang="en-US" sz="1400" kern="1200" dirty="0"/>
            <a:t> </a:t>
          </a:r>
          <a:r>
            <a:rPr lang="en-US" sz="1400" kern="1200" dirty="0" err="1"/>
            <a:t>menjelaskan</a:t>
          </a:r>
          <a:r>
            <a:rPr lang="en-US" sz="1400" kern="1200" dirty="0"/>
            <a:t>, </a:t>
          </a:r>
          <a:r>
            <a:rPr lang="en-US" sz="1400" kern="1200" dirty="0" err="1"/>
            <a:t>mengidentifikasi</a:t>
          </a:r>
          <a:r>
            <a:rPr lang="en-US" sz="1400" kern="1200" dirty="0"/>
            <a:t>, </a:t>
          </a:r>
          <a:r>
            <a:rPr lang="en-US" sz="1400" kern="1200" dirty="0" err="1"/>
            <a:t>merancang</a:t>
          </a:r>
          <a:r>
            <a:rPr lang="en-US" sz="1400" kern="1200" dirty="0"/>
            <a:t>, dan </a:t>
          </a:r>
          <a:r>
            <a:rPr lang="en-US" sz="1400" kern="1200" dirty="0" err="1"/>
            <a:t>menerapkan</a:t>
          </a:r>
          <a:r>
            <a:rPr lang="en-US" sz="1400" kern="1200" dirty="0"/>
            <a:t> </a:t>
          </a:r>
          <a:r>
            <a:rPr lang="en-US" sz="1400" i="1" kern="1200" dirty="0"/>
            <a:t>intelligent agent</a:t>
          </a:r>
          <a:r>
            <a:rPr lang="en-US" sz="1400" kern="1200" dirty="0"/>
            <a:t> </a:t>
          </a:r>
          <a:r>
            <a:rPr lang="en-US" sz="1400" kern="1200" dirty="0" err="1"/>
            <a:t>untuk</a:t>
          </a:r>
          <a:r>
            <a:rPr lang="en-US" sz="1400" kern="1200" dirty="0"/>
            <a:t> </a:t>
          </a:r>
          <a:r>
            <a:rPr lang="en-US" sz="1400" i="1" kern="1200" dirty="0"/>
            <a:t>problem</a:t>
          </a:r>
          <a:r>
            <a:rPr lang="en-US" sz="1400" kern="1200" dirty="0"/>
            <a:t> yang </a:t>
          </a:r>
          <a:r>
            <a:rPr lang="en-US" sz="1400" kern="1200" dirty="0" err="1"/>
            <a:t>sesuai</a:t>
          </a:r>
          <a:r>
            <a:rPr lang="en-US" sz="1400" kern="1200" dirty="0"/>
            <a:t> </a:t>
          </a:r>
          <a:r>
            <a:rPr lang="en-US" sz="1400" kern="1200" dirty="0" err="1"/>
            <a:t>dengan</a:t>
          </a:r>
          <a:r>
            <a:rPr lang="en-US" sz="1400" kern="1200" dirty="0"/>
            <a:t> </a:t>
          </a:r>
          <a:r>
            <a:rPr lang="en-US" sz="1400" kern="1200" dirty="0" err="1"/>
            <a:t>memanfaatkan</a:t>
          </a:r>
          <a:r>
            <a:rPr lang="en-US" sz="1400" kern="1200" dirty="0"/>
            <a:t> </a:t>
          </a:r>
          <a:r>
            <a:rPr lang="en-US" sz="1400" kern="1200" dirty="0" err="1"/>
            <a:t>algoritma</a:t>
          </a:r>
          <a:r>
            <a:rPr lang="en-US" sz="1400" kern="1200" dirty="0"/>
            <a:t> </a:t>
          </a:r>
          <a:r>
            <a:rPr lang="en-US" sz="1400" kern="1200" dirty="0" err="1"/>
            <a:t>pencarian</a:t>
          </a:r>
          <a:r>
            <a:rPr lang="en-US" sz="1400" kern="1200" dirty="0"/>
            <a:t> yang </a:t>
          </a:r>
          <a:r>
            <a:rPr lang="en-US" sz="1400" kern="1200" dirty="0" err="1"/>
            <a:t>meliputi</a:t>
          </a:r>
          <a:r>
            <a:rPr lang="en-US" sz="1400" kern="1200" dirty="0"/>
            <a:t> </a:t>
          </a:r>
          <a:r>
            <a:rPr lang="en-US" sz="1400" i="1" kern="1200" dirty="0"/>
            <a:t>uninformed search</a:t>
          </a:r>
          <a:r>
            <a:rPr lang="en-US" sz="1400" kern="1200" dirty="0"/>
            <a:t>, </a:t>
          </a:r>
          <a:r>
            <a:rPr lang="en-US" sz="1400" i="1" kern="1200" dirty="0"/>
            <a:t>informed search</a:t>
          </a:r>
          <a:r>
            <a:rPr lang="en-US" sz="1400" kern="1200" dirty="0"/>
            <a:t>, </a:t>
          </a:r>
          <a:r>
            <a:rPr lang="en-US" sz="1400" i="1" kern="1200" dirty="0"/>
            <a:t>heuristic search</a:t>
          </a:r>
          <a:r>
            <a:rPr lang="en-US" sz="1400" kern="1200" dirty="0"/>
            <a:t>, </a:t>
          </a:r>
          <a:r>
            <a:rPr lang="en-US" sz="1400" i="1" kern="1200" dirty="0"/>
            <a:t>adversarial search</a:t>
          </a:r>
          <a:r>
            <a:rPr lang="en-US" sz="1400" kern="1200" dirty="0"/>
            <a:t>, </a:t>
          </a:r>
          <a:r>
            <a:rPr lang="en-US" sz="1400" kern="1200" dirty="0" err="1"/>
            <a:t>serta</a:t>
          </a:r>
          <a:r>
            <a:rPr lang="en-US" sz="1400" kern="1200" dirty="0"/>
            <a:t> </a:t>
          </a:r>
          <a:r>
            <a:rPr lang="en-US" sz="1400" kern="1200" dirty="0" err="1"/>
            <a:t>algoritma</a:t>
          </a:r>
          <a:r>
            <a:rPr lang="en-US" sz="1400" kern="1200" dirty="0"/>
            <a:t> </a:t>
          </a:r>
          <a:r>
            <a:rPr lang="en-US" sz="1400" i="1" kern="1200" dirty="0"/>
            <a:t>search</a:t>
          </a:r>
          <a:r>
            <a:rPr lang="en-US" sz="1400" kern="1200" dirty="0"/>
            <a:t> </a:t>
          </a:r>
          <a:r>
            <a:rPr lang="en-US" sz="1400" kern="1200" dirty="0" err="1"/>
            <a:t>untuk</a:t>
          </a:r>
          <a:r>
            <a:rPr lang="en-US" sz="1400" kern="1200" dirty="0"/>
            <a:t> </a:t>
          </a:r>
          <a:r>
            <a:rPr lang="en-US" sz="1400" i="1" kern="1200" dirty="0"/>
            <a:t>Constraint Satisfaction Problem</a:t>
          </a:r>
          <a:endParaRPr lang="en-US" sz="1400" kern="1200" dirty="0"/>
        </a:p>
      </dsp:txBody>
      <dsp:txXfrm>
        <a:off x="5089055" y="1027040"/>
        <a:ext cx="2378667" cy="1505916"/>
      </dsp:txXfrm>
    </dsp:sp>
    <dsp:sp modelId="{DCBEA4E5-B367-4277-997B-F974CE7A9400}">
      <dsp:nvSpPr>
        <dsp:cNvPr id="0" name=""/>
        <dsp:cNvSpPr/>
      </dsp:nvSpPr>
      <dsp:spPr>
        <a:xfrm>
          <a:off x="7851379" y="1312937"/>
          <a:ext cx="934121" cy="9341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CF7A58-738D-480B-A22D-C76C8E58AFCC}">
      <dsp:nvSpPr>
        <dsp:cNvPr id="0" name=""/>
        <dsp:cNvSpPr/>
      </dsp:nvSpPr>
      <dsp:spPr>
        <a:xfrm>
          <a:off x="8047545" y="1509103"/>
          <a:ext cx="541790" cy="5417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2DDCBA-879D-42CC-AA2E-2A6E10E8CB59}">
      <dsp:nvSpPr>
        <dsp:cNvPr id="0" name=""/>
        <dsp:cNvSpPr/>
      </dsp:nvSpPr>
      <dsp:spPr>
        <a:xfrm>
          <a:off x="8927376" y="1312937"/>
          <a:ext cx="2318446" cy="934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err="1"/>
            <a:t>Mahasiswa</a:t>
          </a:r>
          <a:r>
            <a:rPr lang="en-US" sz="1400" kern="1200" dirty="0"/>
            <a:t> </a:t>
          </a:r>
          <a:r>
            <a:rPr lang="en-US" sz="1400" kern="1200" dirty="0" err="1"/>
            <a:t>mampu</a:t>
          </a:r>
          <a:r>
            <a:rPr lang="en-US" sz="1400" kern="1200" dirty="0"/>
            <a:t> </a:t>
          </a:r>
          <a:r>
            <a:rPr lang="en-US" sz="1400" kern="1200" dirty="0" err="1"/>
            <a:t>menjelaskan</a:t>
          </a:r>
          <a:r>
            <a:rPr lang="en-US" sz="1400" kern="1200" dirty="0"/>
            <a:t>, </a:t>
          </a:r>
          <a:r>
            <a:rPr lang="en-US" sz="1400" kern="1200" dirty="0" err="1"/>
            <a:t>merancang</a:t>
          </a:r>
          <a:r>
            <a:rPr lang="en-US" sz="1400" kern="1200" dirty="0"/>
            <a:t>, dan </a:t>
          </a:r>
          <a:r>
            <a:rPr lang="en-US" sz="1400" kern="1200" dirty="0" err="1"/>
            <a:t>menerapkan</a:t>
          </a:r>
          <a:r>
            <a:rPr lang="en-US" sz="1400" kern="1200" dirty="0"/>
            <a:t> </a:t>
          </a:r>
          <a:r>
            <a:rPr lang="en-US" sz="1400" i="1" kern="1200" dirty="0"/>
            <a:t>knowledge-based intelligent agent </a:t>
          </a:r>
          <a:r>
            <a:rPr lang="en-US" sz="1400" kern="1200" dirty="0" err="1"/>
            <a:t>dengan</a:t>
          </a:r>
          <a:r>
            <a:rPr lang="en-US" sz="1400" kern="1200" dirty="0"/>
            <a:t> </a:t>
          </a:r>
          <a:r>
            <a:rPr lang="en-US" sz="1400" kern="1200" dirty="0" err="1"/>
            <a:t>merepresentasikan</a:t>
          </a:r>
          <a:r>
            <a:rPr lang="en-US" sz="1400" kern="1200" dirty="0"/>
            <a:t> </a:t>
          </a:r>
          <a:r>
            <a:rPr lang="en-US" sz="1400" i="1" kern="1200" dirty="0"/>
            <a:t>knowledge base</a:t>
          </a:r>
          <a:r>
            <a:rPr lang="en-US" sz="1400" kern="1200" dirty="0"/>
            <a:t> </a:t>
          </a:r>
          <a:r>
            <a:rPr lang="en-US" sz="1400" kern="1200" dirty="0" err="1"/>
            <a:t>menjadi</a:t>
          </a:r>
          <a:r>
            <a:rPr lang="en-US" sz="1400" kern="1200" dirty="0"/>
            <a:t> </a:t>
          </a:r>
          <a:r>
            <a:rPr lang="en-US" sz="1400" i="1" kern="1200" dirty="0"/>
            <a:t>propositional logic</a:t>
          </a:r>
          <a:r>
            <a:rPr lang="en-US" sz="1400" kern="1200" dirty="0"/>
            <a:t> </a:t>
          </a:r>
          <a:r>
            <a:rPr lang="en-US" sz="1400" kern="1200" dirty="0" err="1"/>
            <a:t>atau</a:t>
          </a:r>
          <a:r>
            <a:rPr lang="en-US" sz="1400" kern="1200" dirty="0"/>
            <a:t> </a:t>
          </a:r>
          <a:r>
            <a:rPr lang="en-US" sz="1400" i="1" kern="1200" dirty="0"/>
            <a:t>first order logic</a:t>
          </a:r>
          <a:r>
            <a:rPr lang="en-US" sz="1400" kern="1200" dirty="0"/>
            <a:t> </a:t>
          </a:r>
          <a:r>
            <a:rPr lang="en-US" sz="1400" kern="1200" dirty="0" err="1"/>
            <a:t>serta</a:t>
          </a:r>
          <a:r>
            <a:rPr lang="en-US" sz="1400" kern="1200" dirty="0"/>
            <a:t> </a:t>
          </a:r>
          <a:r>
            <a:rPr lang="en-US" sz="1400" kern="1200" dirty="0" err="1"/>
            <a:t>memanfaatkan</a:t>
          </a:r>
          <a:r>
            <a:rPr lang="en-US" sz="1400" kern="1200" dirty="0"/>
            <a:t> </a:t>
          </a:r>
          <a:r>
            <a:rPr lang="en-US" sz="1400" kern="1200" dirty="0" err="1"/>
            <a:t>algoritma</a:t>
          </a:r>
          <a:r>
            <a:rPr lang="en-US" sz="1400" kern="1200" dirty="0"/>
            <a:t> </a:t>
          </a:r>
          <a:r>
            <a:rPr lang="en-US" sz="1400" i="1" kern="1200" dirty="0"/>
            <a:t>resolution</a:t>
          </a:r>
          <a:r>
            <a:rPr lang="en-US" sz="1400" kern="1200" dirty="0"/>
            <a:t>, </a:t>
          </a:r>
          <a:r>
            <a:rPr lang="en-US" sz="1400" i="1" kern="1200" dirty="0"/>
            <a:t>forward</a:t>
          </a:r>
          <a:r>
            <a:rPr lang="en-US" sz="1400" kern="1200" dirty="0"/>
            <a:t> dan </a:t>
          </a:r>
          <a:r>
            <a:rPr lang="en-US" sz="1400" i="1" kern="1200" dirty="0"/>
            <a:t>backward chaining</a:t>
          </a:r>
          <a:r>
            <a:rPr lang="en-US" sz="1400" kern="1200" dirty="0"/>
            <a:t> </a:t>
          </a:r>
          <a:r>
            <a:rPr lang="en-US" sz="1400" kern="1200" dirty="0" err="1"/>
            <a:t>untuk</a:t>
          </a:r>
          <a:r>
            <a:rPr lang="en-US" sz="1400" kern="1200" dirty="0"/>
            <a:t> </a:t>
          </a:r>
          <a:r>
            <a:rPr lang="en-US" sz="1400" kern="1200" dirty="0" err="1"/>
            <a:t>melakukan</a:t>
          </a:r>
          <a:r>
            <a:rPr lang="en-US" sz="1400" kern="1200" dirty="0"/>
            <a:t> proses </a:t>
          </a:r>
          <a:r>
            <a:rPr lang="en-US" sz="1400" i="1" kern="1200" dirty="0"/>
            <a:t>inference</a:t>
          </a:r>
          <a:endParaRPr lang="en-US" sz="1400" kern="1200" dirty="0"/>
        </a:p>
      </dsp:txBody>
      <dsp:txXfrm>
        <a:off x="8927376" y="1312937"/>
        <a:ext cx="2318446" cy="934121"/>
      </dsp:txXfrm>
    </dsp:sp>
    <dsp:sp modelId="{66E7DBD5-E0A6-4E2B-A3EF-2DCB31D034ED}">
      <dsp:nvSpPr>
        <dsp:cNvPr id="0" name=""/>
        <dsp:cNvSpPr/>
      </dsp:nvSpPr>
      <dsp:spPr>
        <a:xfrm>
          <a:off x="323364" y="3453438"/>
          <a:ext cx="934121" cy="9341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0BAF8A-AC64-4D04-8DB1-CB1C1D9CB849}">
      <dsp:nvSpPr>
        <dsp:cNvPr id="0" name=""/>
        <dsp:cNvSpPr/>
      </dsp:nvSpPr>
      <dsp:spPr>
        <a:xfrm>
          <a:off x="519530" y="3649604"/>
          <a:ext cx="541790" cy="54179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40090F-F71B-4E0D-AAE4-B56D4661EAF5}">
      <dsp:nvSpPr>
        <dsp:cNvPr id="0" name=""/>
        <dsp:cNvSpPr/>
      </dsp:nvSpPr>
      <dsp:spPr>
        <a:xfrm>
          <a:off x="1457654" y="3453438"/>
          <a:ext cx="2201857" cy="934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err="1"/>
            <a:t>Mahasiswa</a:t>
          </a:r>
          <a:r>
            <a:rPr lang="en-US" sz="1400" kern="1200" dirty="0"/>
            <a:t> </a:t>
          </a:r>
          <a:r>
            <a:rPr lang="en-US" sz="1400" kern="1200" dirty="0" err="1"/>
            <a:t>mampu</a:t>
          </a:r>
          <a:r>
            <a:rPr lang="en-US" sz="1400" kern="1200" dirty="0"/>
            <a:t> </a:t>
          </a:r>
          <a:r>
            <a:rPr lang="en-US" sz="1400" kern="1200" dirty="0" err="1"/>
            <a:t>menjelaskan</a:t>
          </a:r>
          <a:r>
            <a:rPr lang="en-US" sz="1400" kern="1200" dirty="0"/>
            <a:t>, </a:t>
          </a:r>
          <a:r>
            <a:rPr lang="en-US" sz="1400" kern="1200" dirty="0" err="1"/>
            <a:t>merancang</a:t>
          </a:r>
          <a:r>
            <a:rPr lang="en-US" sz="1400" kern="1200" dirty="0"/>
            <a:t>, dan </a:t>
          </a:r>
          <a:r>
            <a:rPr lang="en-US" sz="1400" kern="1200" dirty="0" err="1"/>
            <a:t>menerapkan</a:t>
          </a:r>
          <a:r>
            <a:rPr lang="en-US" sz="1400" kern="1200" dirty="0"/>
            <a:t> </a:t>
          </a:r>
          <a:r>
            <a:rPr lang="en-US" sz="1400" i="1" kern="1200" dirty="0"/>
            <a:t>intelligent agent</a:t>
          </a:r>
          <a:r>
            <a:rPr lang="en-US" sz="1400" kern="1200" dirty="0"/>
            <a:t> </a:t>
          </a:r>
          <a:r>
            <a:rPr lang="en-US" sz="1400" kern="1200" dirty="0" err="1"/>
            <a:t>untuk</a:t>
          </a:r>
          <a:r>
            <a:rPr lang="en-US" sz="1400" kern="1200" dirty="0"/>
            <a:t> </a:t>
          </a:r>
          <a:r>
            <a:rPr lang="en-US" sz="1400" i="1" kern="1200" dirty="0"/>
            <a:t>problem</a:t>
          </a:r>
          <a:r>
            <a:rPr lang="en-US" sz="1400" kern="1200" dirty="0"/>
            <a:t> yang </a:t>
          </a:r>
          <a:r>
            <a:rPr lang="en-US" sz="1400" kern="1200" dirty="0" err="1"/>
            <a:t>berada</a:t>
          </a:r>
          <a:r>
            <a:rPr lang="en-US" sz="1400" kern="1200" dirty="0"/>
            <a:t> </a:t>
          </a:r>
          <a:r>
            <a:rPr lang="en-US" sz="1400" kern="1200" dirty="0" err="1"/>
            <a:t>dalam</a:t>
          </a:r>
          <a:r>
            <a:rPr lang="en-US" sz="1400" kern="1200" dirty="0"/>
            <a:t> </a:t>
          </a:r>
          <a:r>
            <a:rPr lang="en-US" sz="1400" kern="1200" dirty="0" err="1"/>
            <a:t>kondisi</a:t>
          </a:r>
          <a:r>
            <a:rPr lang="en-US" sz="1400" kern="1200" dirty="0"/>
            <a:t> </a:t>
          </a:r>
          <a:r>
            <a:rPr lang="en-US" sz="1400" kern="1200" dirty="0" err="1"/>
            <a:t>ketidakpastian</a:t>
          </a:r>
          <a:r>
            <a:rPr lang="en-US" sz="1400" kern="1200" dirty="0"/>
            <a:t> </a:t>
          </a:r>
          <a:r>
            <a:rPr lang="en-US" sz="1400" kern="1200" dirty="0" err="1"/>
            <a:t>menggunakan</a:t>
          </a:r>
          <a:r>
            <a:rPr lang="en-US" sz="1400" kern="1200" dirty="0"/>
            <a:t> </a:t>
          </a:r>
          <a:r>
            <a:rPr lang="en-US" sz="1400" i="1" kern="1200" dirty="0"/>
            <a:t>Bayesian network</a:t>
          </a:r>
          <a:r>
            <a:rPr lang="en-US" sz="1400" kern="1200" dirty="0"/>
            <a:t> dan </a:t>
          </a:r>
          <a:r>
            <a:rPr lang="en-US" sz="1400" i="1" kern="1200" dirty="0"/>
            <a:t>probabilistic reasoning</a:t>
          </a:r>
          <a:endParaRPr lang="en-US" sz="1400" kern="1200" dirty="0"/>
        </a:p>
      </dsp:txBody>
      <dsp:txXfrm>
        <a:off x="1457654" y="3453438"/>
        <a:ext cx="2201857" cy="934121"/>
      </dsp:txXfrm>
    </dsp:sp>
    <dsp:sp modelId="{DF7639F6-2210-4742-A5AB-919175940202}">
      <dsp:nvSpPr>
        <dsp:cNvPr id="0" name=""/>
        <dsp:cNvSpPr/>
      </dsp:nvSpPr>
      <dsp:spPr>
        <a:xfrm>
          <a:off x="4043169" y="3453438"/>
          <a:ext cx="934121" cy="9341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78AA63-FAC9-46A5-8827-38E826B14919}">
      <dsp:nvSpPr>
        <dsp:cNvPr id="0" name=""/>
        <dsp:cNvSpPr/>
      </dsp:nvSpPr>
      <dsp:spPr>
        <a:xfrm>
          <a:off x="4239335" y="3649604"/>
          <a:ext cx="541790" cy="54179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21B610-5789-4252-8E36-A28CD668F533}">
      <dsp:nvSpPr>
        <dsp:cNvPr id="0" name=""/>
        <dsp:cNvSpPr/>
      </dsp:nvSpPr>
      <dsp:spPr>
        <a:xfrm>
          <a:off x="5177460" y="3453438"/>
          <a:ext cx="2201857" cy="934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err="1"/>
            <a:t>Mahasiswa</a:t>
          </a:r>
          <a:r>
            <a:rPr lang="en-US" sz="1400" kern="1200" dirty="0"/>
            <a:t> </a:t>
          </a:r>
          <a:r>
            <a:rPr lang="en-US" sz="1400" kern="1200" dirty="0" err="1"/>
            <a:t>mampu</a:t>
          </a:r>
          <a:r>
            <a:rPr lang="en-US" sz="1400" kern="1200" dirty="0"/>
            <a:t> </a:t>
          </a:r>
          <a:r>
            <a:rPr lang="en-US" sz="1400" kern="1200" dirty="0" err="1"/>
            <a:t>menjelaskan</a:t>
          </a:r>
          <a:r>
            <a:rPr lang="en-US" sz="1400" kern="1200" dirty="0"/>
            <a:t>, </a:t>
          </a:r>
          <a:r>
            <a:rPr lang="en-US" sz="1400" kern="1200" dirty="0" err="1"/>
            <a:t>merancang</a:t>
          </a:r>
          <a:r>
            <a:rPr lang="en-US" sz="1400" kern="1200" dirty="0"/>
            <a:t>, dan </a:t>
          </a:r>
          <a:r>
            <a:rPr lang="en-US" sz="1400" kern="1200" dirty="0" err="1"/>
            <a:t>menerapkan</a:t>
          </a:r>
          <a:r>
            <a:rPr lang="en-US" sz="1400" kern="1200" dirty="0"/>
            <a:t> </a:t>
          </a:r>
          <a:r>
            <a:rPr lang="en-US" sz="1400" i="1" kern="1200" dirty="0"/>
            <a:t>intelligent agent</a:t>
          </a:r>
          <a:r>
            <a:rPr lang="en-US" sz="1400" kern="1200" dirty="0"/>
            <a:t> yang </a:t>
          </a:r>
          <a:r>
            <a:rPr lang="en-US" sz="1400" kern="1200" dirty="0" err="1"/>
            <a:t>memanfaatkan</a:t>
          </a:r>
          <a:r>
            <a:rPr lang="en-US" sz="1400" kern="1200" dirty="0"/>
            <a:t> </a:t>
          </a:r>
          <a:r>
            <a:rPr lang="en-US" sz="1400" kern="1200" dirty="0" err="1"/>
            <a:t>algoritma</a:t>
          </a:r>
          <a:r>
            <a:rPr lang="en-US" sz="1400" kern="1200" dirty="0"/>
            <a:t> </a:t>
          </a:r>
          <a:r>
            <a:rPr lang="en-US" sz="1400" i="1" kern="1200" dirty="0"/>
            <a:t>probabilistic learning</a:t>
          </a:r>
          <a:endParaRPr lang="en-US" sz="1400" kern="1200" dirty="0"/>
        </a:p>
      </dsp:txBody>
      <dsp:txXfrm>
        <a:off x="5177460" y="3453438"/>
        <a:ext cx="2201857" cy="9341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D80208-DD94-4058-AFBB-C69712276EA3}">
      <dsp:nvSpPr>
        <dsp:cNvPr id="0" name=""/>
        <dsp:cNvSpPr/>
      </dsp:nvSpPr>
      <dsp:spPr>
        <a:xfrm>
          <a:off x="339450" y="2941913"/>
          <a:ext cx="2676358" cy="61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1940–1950</a:t>
          </a:r>
        </a:p>
      </dsp:txBody>
      <dsp:txXfrm>
        <a:off x="339450" y="2941913"/>
        <a:ext cx="2676358" cy="619061"/>
      </dsp:txXfrm>
    </dsp:sp>
    <dsp:sp modelId="{60222F5E-BA2C-4999-BEA4-2D0F7337EC8E}">
      <dsp:nvSpPr>
        <dsp:cNvPr id="0" name=""/>
        <dsp:cNvSpPr/>
      </dsp:nvSpPr>
      <dsp:spPr>
        <a:xfrm>
          <a:off x="0" y="2629643"/>
          <a:ext cx="10046155" cy="2191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86F21A-C0B6-430E-9432-E73E3395DC6E}">
      <dsp:nvSpPr>
        <dsp:cNvPr id="0" name=""/>
        <dsp:cNvSpPr/>
      </dsp:nvSpPr>
      <dsp:spPr>
        <a:xfrm>
          <a:off x="205632" y="408656"/>
          <a:ext cx="2943994" cy="128965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Early days</a:t>
          </a:r>
        </a:p>
        <a:p>
          <a:pPr marL="114300" lvl="1" indent="-114300" algn="l" defTabSz="533400">
            <a:lnSpc>
              <a:spcPct val="90000"/>
            </a:lnSpc>
            <a:spcBef>
              <a:spcPct val="0"/>
            </a:spcBef>
            <a:spcAft>
              <a:spcPct val="15000"/>
            </a:spcAft>
            <a:buChar char="•"/>
          </a:pPr>
          <a:r>
            <a:rPr lang="en-US" sz="1200" kern="1200"/>
            <a:t>1943: McCulloch &amp; Pitts: Boolean circuit model of brain</a:t>
          </a:r>
        </a:p>
        <a:p>
          <a:pPr marL="114300" lvl="1" indent="-114300" algn="l" defTabSz="533400">
            <a:lnSpc>
              <a:spcPct val="90000"/>
            </a:lnSpc>
            <a:spcBef>
              <a:spcPct val="0"/>
            </a:spcBef>
            <a:spcAft>
              <a:spcPct val="15000"/>
            </a:spcAft>
            <a:buChar char="•"/>
          </a:pPr>
          <a:r>
            <a:rPr lang="en-US" sz="1200" kern="1200"/>
            <a:t>1950: Turing's “Computing Machinery and Intelligence”</a:t>
          </a:r>
        </a:p>
      </dsp:txBody>
      <dsp:txXfrm>
        <a:off x="205632" y="408656"/>
        <a:ext cx="2943994" cy="1289655"/>
      </dsp:txXfrm>
    </dsp:sp>
    <dsp:sp modelId="{5B1F277D-7C40-459A-8E33-94F081B8481A}">
      <dsp:nvSpPr>
        <dsp:cNvPr id="0" name=""/>
        <dsp:cNvSpPr/>
      </dsp:nvSpPr>
      <dsp:spPr>
        <a:xfrm>
          <a:off x="1677629" y="1698311"/>
          <a:ext cx="0" cy="931331"/>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9A98C94-B076-46F9-9167-FCEE4D4CD770}">
      <dsp:nvSpPr>
        <dsp:cNvPr id="0" name=""/>
        <dsp:cNvSpPr/>
      </dsp:nvSpPr>
      <dsp:spPr>
        <a:xfrm>
          <a:off x="2012174" y="1917448"/>
          <a:ext cx="2676358" cy="61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1950–1970</a:t>
          </a:r>
        </a:p>
      </dsp:txBody>
      <dsp:txXfrm>
        <a:off x="2012174" y="1917448"/>
        <a:ext cx="2676358" cy="619061"/>
      </dsp:txXfrm>
    </dsp:sp>
    <dsp:sp modelId="{2A4DE83C-C0E3-45F7-9499-89E34F455B2A}">
      <dsp:nvSpPr>
        <dsp:cNvPr id="0" name=""/>
        <dsp:cNvSpPr/>
      </dsp:nvSpPr>
      <dsp:spPr>
        <a:xfrm>
          <a:off x="1878356" y="3780111"/>
          <a:ext cx="2943994" cy="16717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Excitement: Look, Ma, no hands!</a:t>
          </a:r>
        </a:p>
        <a:p>
          <a:pPr marL="114300" lvl="1" indent="-114300" algn="l" defTabSz="533400">
            <a:lnSpc>
              <a:spcPct val="90000"/>
            </a:lnSpc>
            <a:spcBef>
              <a:spcPct val="0"/>
            </a:spcBef>
            <a:spcAft>
              <a:spcPct val="15000"/>
            </a:spcAft>
            <a:buChar char="•"/>
          </a:pPr>
          <a:r>
            <a:rPr lang="en-US" sz="1200" kern="1200"/>
            <a:t>1950s: Early AI programs: chess, checkers program, theorem proving</a:t>
          </a:r>
        </a:p>
        <a:p>
          <a:pPr marL="114300" lvl="1" indent="-114300" algn="l" defTabSz="533400">
            <a:lnSpc>
              <a:spcPct val="90000"/>
            </a:lnSpc>
            <a:spcBef>
              <a:spcPct val="0"/>
            </a:spcBef>
            <a:spcAft>
              <a:spcPct val="15000"/>
            </a:spcAft>
            <a:buChar char="•"/>
          </a:pPr>
          <a:r>
            <a:rPr lang="en-US" sz="1200" kern="1200"/>
            <a:t>1956: Dartmouth meeting: “Artificial Intelligence” adopted</a:t>
          </a:r>
        </a:p>
        <a:p>
          <a:pPr marL="114300" lvl="1" indent="-114300" algn="l" defTabSz="533400">
            <a:lnSpc>
              <a:spcPct val="90000"/>
            </a:lnSpc>
            <a:spcBef>
              <a:spcPct val="0"/>
            </a:spcBef>
            <a:spcAft>
              <a:spcPct val="15000"/>
            </a:spcAft>
            <a:buChar char="•"/>
          </a:pPr>
          <a:r>
            <a:rPr lang="en-US" sz="1200" kern="1200"/>
            <a:t>1965: Robinson's complete algorithm for logical reasoning</a:t>
          </a:r>
        </a:p>
      </dsp:txBody>
      <dsp:txXfrm>
        <a:off x="1878356" y="3780111"/>
        <a:ext cx="2943994" cy="1671775"/>
      </dsp:txXfrm>
    </dsp:sp>
    <dsp:sp modelId="{CBFF3D1F-65FC-4A06-80BA-2601667A780F}">
      <dsp:nvSpPr>
        <dsp:cNvPr id="0" name=""/>
        <dsp:cNvSpPr/>
      </dsp:nvSpPr>
      <dsp:spPr>
        <a:xfrm>
          <a:off x="3350353" y="2848779"/>
          <a:ext cx="0" cy="931331"/>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61A371CC-27F1-46A3-801A-966C06BAB986}">
      <dsp:nvSpPr>
        <dsp:cNvPr id="0" name=""/>
        <dsp:cNvSpPr/>
      </dsp:nvSpPr>
      <dsp:spPr>
        <a:xfrm>
          <a:off x="1609149" y="2670731"/>
          <a:ext cx="136960" cy="13696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D2E6041-C0A9-452F-9560-E2A73FEDA83A}">
      <dsp:nvSpPr>
        <dsp:cNvPr id="0" name=""/>
        <dsp:cNvSpPr/>
      </dsp:nvSpPr>
      <dsp:spPr>
        <a:xfrm>
          <a:off x="3281873" y="2670731"/>
          <a:ext cx="136960" cy="13696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7B6B974-E68C-4EED-BCA7-9ED6A05CEAA2}">
      <dsp:nvSpPr>
        <dsp:cNvPr id="0" name=""/>
        <dsp:cNvSpPr/>
      </dsp:nvSpPr>
      <dsp:spPr>
        <a:xfrm>
          <a:off x="3684898" y="2941913"/>
          <a:ext cx="2676358" cy="61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1970–1990</a:t>
          </a:r>
        </a:p>
      </dsp:txBody>
      <dsp:txXfrm>
        <a:off x="3684898" y="2941913"/>
        <a:ext cx="2676358" cy="619061"/>
      </dsp:txXfrm>
    </dsp:sp>
    <dsp:sp modelId="{6570EFD8-DADE-4A27-B973-FF5865B7E0E1}">
      <dsp:nvSpPr>
        <dsp:cNvPr id="0" name=""/>
        <dsp:cNvSpPr/>
      </dsp:nvSpPr>
      <dsp:spPr>
        <a:xfrm>
          <a:off x="3551080" y="26536"/>
          <a:ext cx="2943994" cy="16717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Knowledge-based approaches</a:t>
          </a:r>
        </a:p>
        <a:p>
          <a:pPr marL="114300" lvl="1" indent="-114300" algn="l" defTabSz="533400">
            <a:lnSpc>
              <a:spcPct val="90000"/>
            </a:lnSpc>
            <a:spcBef>
              <a:spcPct val="0"/>
            </a:spcBef>
            <a:spcAft>
              <a:spcPct val="15000"/>
            </a:spcAft>
            <a:buChar char="•"/>
          </a:pPr>
          <a:r>
            <a:rPr lang="en-US" sz="1200" kern="1200"/>
            <a:t>1969—79: Early development of knowledge-based systems</a:t>
          </a:r>
        </a:p>
        <a:p>
          <a:pPr marL="114300" lvl="1" indent="-114300" algn="l" defTabSz="533400">
            <a:lnSpc>
              <a:spcPct val="90000"/>
            </a:lnSpc>
            <a:spcBef>
              <a:spcPct val="0"/>
            </a:spcBef>
            <a:spcAft>
              <a:spcPct val="15000"/>
            </a:spcAft>
            <a:buChar char="•"/>
          </a:pPr>
          <a:r>
            <a:rPr lang="en-US" sz="1200" kern="1200"/>
            <a:t>1980—88: Expert systems industry booms</a:t>
          </a:r>
        </a:p>
        <a:p>
          <a:pPr marL="114300" lvl="1" indent="-114300" algn="l" defTabSz="533400">
            <a:lnSpc>
              <a:spcPct val="90000"/>
            </a:lnSpc>
            <a:spcBef>
              <a:spcPct val="0"/>
            </a:spcBef>
            <a:spcAft>
              <a:spcPct val="15000"/>
            </a:spcAft>
            <a:buChar char="•"/>
          </a:pPr>
          <a:r>
            <a:rPr lang="en-US" sz="1200" kern="1200"/>
            <a:t>1988—93: Expert systems industry busts: “AI Winter”</a:t>
          </a:r>
        </a:p>
      </dsp:txBody>
      <dsp:txXfrm>
        <a:off x="3551080" y="26536"/>
        <a:ext cx="2943994" cy="1671775"/>
      </dsp:txXfrm>
    </dsp:sp>
    <dsp:sp modelId="{AC84A24A-04C8-4EDD-8B7F-D7B439D136A7}">
      <dsp:nvSpPr>
        <dsp:cNvPr id="0" name=""/>
        <dsp:cNvSpPr/>
      </dsp:nvSpPr>
      <dsp:spPr>
        <a:xfrm>
          <a:off x="5023077" y="1698311"/>
          <a:ext cx="0" cy="931331"/>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BCF71D0F-204D-40F7-8C87-198660480DAB}">
      <dsp:nvSpPr>
        <dsp:cNvPr id="0" name=""/>
        <dsp:cNvSpPr/>
      </dsp:nvSpPr>
      <dsp:spPr>
        <a:xfrm>
          <a:off x="5357622" y="1917448"/>
          <a:ext cx="2676358" cy="61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1990–2012</a:t>
          </a:r>
        </a:p>
      </dsp:txBody>
      <dsp:txXfrm>
        <a:off x="5357622" y="1917448"/>
        <a:ext cx="2676358" cy="619061"/>
      </dsp:txXfrm>
    </dsp:sp>
    <dsp:sp modelId="{87750DB7-A565-4359-B282-388E9CAD791D}">
      <dsp:nvSpPr>
        <dsp:cNvPr id="0" name=""/>
        <dsp:cNvSpPr/>
      </dsp:nvSpPr>
      <dsp:spPr>
        <a:xfrm>
          <a:off x="5223804" y="3780111"/>
          <a:ext cx="2943994" cy="169831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Statistical approaches + subfield expertise</a:t>
          </a:r>
        </a:p>
        <a:p>
          <a:pPr marL="114300" lvl="1" indent="-114300" algn="l" defTabSz="533400">
            <a:lnSpc>
              <a:spcPct val="90000"/>
            </a:lnSpc>
            <a:spcBef>
              <a:spcPct val="0"/>
            </a:spcBef>
            <a:spcAft>
              <a:spcPct val="15000"/>
            </a:spcAft>
            <a:buChar char="•"/>
          </a:pPr>
          <a:r>
            <a:rPr lang="en-US" sz="1200" kern="1200"/>
            <a:t>Resurgence of probability, focus on uncertainty</a:t>
          </a:r>
        </a:p>
        <a:p>
          <a:pPr marL="114300" lvl="1" indent="-114300" algn="l" defTabSz="533400">
            <a:lnSpc>
              <a:spcPct val="90000"/>
            </a:lnSpc>
            <a:spcBef>
              <a:spcPct val="0"/>
            </a:spcBef>
            <a:spcAft>
              <a:spcPct val="15000"/>
            </a:spcAft>
            <a:buChar char="•"/>
          </a:pPr>
          <a:r>
            <a:rPr lang="en-US" sz="1200" kern="1200"/>
            <a:t>General increase in technical depth</a:t>
          </a:r>
        </a:p>
        <a:p>
          <a:pPr marL="114300" lvl="1" indent="-114300" algn="l" defTabSz="533400">
            <a:lnSpc>
              <a:spcPct val="90000"/>
            </a:lnSpc>
            <a:spcBef>
              <a:spcPct val="0"/>
            </a:spcBef>
            <a:spcAft>
              <a:spcPct val="15000"/>
            </a:spcAft>
            <a:buChar char="•"/>
          </a:pPr>
          <a:r>
            <a:rPr lang="en-US" sz="1200" kern="1200"/>
            <a:t>Agents and learning systems… “AI Spring”?</a:t>
          </a:r>
        </a:p>
      </dsp:txBody>
      <dsp:txXfrm>
        <a:off x="5223804" y="3780111"/>
        <a:ext cx="2943994" cy="1698311"/>
      </dsp:txXfrm>
    </dsp:sp>
    <dsp:sp modelId="{2125D72D-C71A-4830-88E6-BC14BEC1C8F7}">
      <dsp:nvSpPr>
        <dsp:cNvPr id="0" name=""/>
        <dsp:cNvSpPr/>
      </dsp:nvSpPr>
      <dsp:spPr>
        <a:xfrm>
          <a:off x="6695801" y="2848779"/>
          <a:ext cx="0" cy="931331"/>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4E0EAAB-5848-4C91-AAB0-182060BE87E8}">
      <dsp:nvSpPr>
        <dsp:cNvPr id="0" name=""/>
        <dsp:cNvSpPr/>
      </dsp:nvSpPr>
      <dsp:spPr>
        <a:xfrm>
          <a:off x="4954597" y="2670731"/>
          <a:ext cx="136960" cy="13696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C69F8C7-6210-4B5B-88B3-3D754A6C98EB}">
      <dsp:nvSpPr>
        <dsp:cNvPr id="0" name=""/>
        <dsp:cNvSpPr/>
      </dsp:nvSpPr>
      <dsp:spPr>
        <a:xfrm>
          <a:off x="6627321" y="2670731"/>
          <a:ext cx="136960" cy="13696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ED2DA5F-C136-4B04-AE8D-972FDB23C62E}">
      <dsp:nvSpPr>
        <dsp:cNvPr id="0" name=""/>
        <dsp:cNvSpPr/>
      </dsp:nvSpPr>
      <dsp:spPr>
        <a:xfrm>
          <a:off x="7030346" y="2941913"/>
          <a:ext cx="2676358" cy="61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t>2012 - present</a:t>
          </a:r>
        </a:p>
      </dsp:txBody>
      <dsp:txXfrm>
        <a:off x="7030346" y="2941913"/>
        <a:ext cx="2676358" cy="619061"/>
      </dsp:txXfrm>
    </dsp:sp>
    <dsp:sp modelId="{C4114DCE-A041-4499-B893-8E096EF0505E}">
      <dsp:nvSpPr>
        <dsp:cNvPr id="0" name=""/>
        <dsp:cNvSpPr/>
      </dsp:nvSpPr>
      <dsp:spPr>
        <a:xfrm>
          <a:off x="6896528" y="337008"/>
          <a:ext cx="2943994" cy="136130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Excitement: Look, Ma, no hands again?</a:t>
          </a:r>
        </a:p>
        <a:p>
          <a:pPr marL="114300" lvl="1" indent="-114300" algn="l" defTabSz="533400">
            <a:lnSpc>
              <a:spcPct val="90000"/>
            </a:lnSpc>
            <a:spcBef>
              <a:spcPct val="0"/>
            </a:spcBef>
            <a:spcAft>
              <a:spcPct val="15000"/>
            </a:spcAft>
            <a:buChar char="•"/>
          </a:pPr>
          <a:r>
            <a:rPr lang="en-US" sz="1200" kern="1200"/>
            <a:t>Big data, big compute, neural networks</a:t>
          </a:r>
        </a:p>
        <a:p>
          <a:pPr marL="114300" lvl="1" indent="-114300" algn="l" defTabSz="533400">
            <a:lnSpc>
              <a:spcPct val="90000"/>
            </a:lnSpc>
            <a:spcBef>
              <a:spcPct val="0"/>
            </a:spcBef>
            <a:spcAft>
              <a:spcPct val="15000"/>
            </a:spcAft>
            <a:buChar char="•"/>
          </a:pPr>
          <a:r>
            <a:rPr lang="en-US" sz="1200" kern="1200"/>
            <a:t>Some re-unification of sub-fields</a:t>
          </a:r>
        </a:p>
        <a:p>
          <a:pPr marL="114300" lvl="1" indent="-114300" algn="l" defTabSz="533400">
            <a:lnSpc>
              <a:spcPct val="90000"/>
            </a:lnSpc>
            <a:spcBef>
              <a:spcPct val="0"/>
            </a:spcBef>
            <a:spcAft>
              <a:spcPct val="15000"/>
            </a:spcAft>
            <a:buChar char="•"/>
          </a:pPr>
          <a:r>
            <a:rPr lang="en-US" sz="1200" kern="1200"/>
            <a:t>AI used in many industries</a:t>
          </a:r>
        </a:p>
      </dsp:txBody>
      <dsp:txXfrm>
        <a:off x="6896528" y="337008"/>
        <a:ext cx="2943994" cy="1361302"/>
      </dsp:txXfrm>
    </dsp:sp>
    <dsp:sp modelId="{8216A254-F03A-4994-8060-13A986EFB112}">
      <dsp:nvSpPr>
        <dsp:cNvPr id="0" name=""/>
        <dsp:cNvSpPr/>
      </dsp:nvSpPr>
      <dsp:spPr>
        <a:xfrm>
          <a:off x="8368525" y="1698311"/>
          <a:ext cx="0" cy="931331"/>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DB321404-E5EC-458E-AC74-9D4C22B102B8}">
      <dsp:nvSpPr>
        <dsp:cNvPr id="0" name=""/>
        <dsp:cNvSpPr/>
      </dsp:nvSpPr>
      <dsp:spPr>
        <a:xfrm>
          <a:off x="8300045" y="2670731"/>
          <a:ext cx="136960" cy="13696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8517994-B261-4AC7-9CE9-AE3CFD67F8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a:extLst>
              <a:ext uri="{FF2B5EF4-FFF2-40B4-BE49-F238E27FC236}">
                <a16:creationId xmlns:a16="http://schemas.microsoft.com/office/drawing/2014/main" id="{A5A7C36D-49A5-44B9-9A40-647AA74ABE6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44246-8B6B-43E3-83A5-A295F98364FD}" type="datetimeFigureOut">
              <a:rPr lang="en-ID" smtClean="0"/>
              <a:t>08/02/23</a:t>
            </a:fld>
            <a:endParaRPr lang="en-ID"/>
          </a:p>
        </p:txBody>
      </p:sp>
      <p:sp>
        <p:nvSpPr>
          <p:cNvPr id="4" name="Slide Image Placeholder 3">
            <a:extLst>
              <a:ext uri="{FF2B5EF4-FFF2-40B4-BE49-F238E27FC236}">
                <a16:creationId xmlns:a16="http://schemas.microsoft.com/office/drawing/2014/main" id="{C9088ABE-F1B9-4B8C-91C1-573CB3FDBF5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a:extLst>
              <a:ext uri="{FF2B5EF4-FFF2-40B4-BE49-F238E27FC236}">
                <a16:creationId xmlns:a16="http://schemas.microsoft.com/office/drawing/2014/main" id="{ACCA4610-C042-4AA2-9FE4-687338AE07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a:extLst>
              <a:ext uri="{FF2B5EF4-FFF2-40B4-BE49-F238E27FC236}">
                <a16:creationId xmlns:a16="http://schemas.microsoft.com/office/drawing/2014/main" id="{9A424B8D-76A0-444B-B0E1-1D85D83C773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a:extLst>
              <a:ext uri="{FF2B5EF4-FFF2-40B4-BE49-F238E27FC236}">
                <a16:creationId xmlns:a16="http://schemas.microsoft.com/office/drawing/2014/main" id="{D9B84351-4189-4DE2-9D82-0CF944265BD7}"/>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782FAB-5D07-421C-A74A-F881A15B59C3}" type="slidenum">
              <a:rPr lang="en-ID" smtClean="0"/>
              <a:t>‹#›</a:t>
            </a:fld>
            <a:endParaRPr lang="en-ID"/>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843C2C-B640-F34F-9675-DD3F2621F497}" type="slidenum">
              <a:rPr lang="en-US" smtClean="0"/>
              <a:t>16</a:t>
            </a:fld>
            <a:endParaRPr lang="en-US"/>
          </a:p>
        </p:txBody>
      </p:sp>
    </p:spTree>
    <p:extLst>
      <p:ext uri="{BB962C8B-B14F-4D97-AF65-F5344CB8AC3E}">
        <p14:creationId xmlns:p14="http://schemas.microsoft.com/office/powerpoint/2010/main" val="15468641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2AF227-D8D9-4F8F-BD09-B5EC26BDAB12}"/>
              </a:ext>
            </a:extLst>
          </p:cNvPr>
          <p:cNvSpPr/>
          <p:nvPr/>
        </p:nvSpPr>
        <p:spPr>
          <a:xfrm>
            <a:off x="-144162" y="6435707"/>
            <a:ext cx="12480324" cy="4222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drawing&#10;&#10;Description automatically generated">
            <a:extLst>
              <a:ext uri="{FF2B5EF4-FFF2-40B4-BE49-F238E27FC236}">
                <a16:creationId xmlns:a16="http://schemas.microsoft.com/office/drawing/2014/main" id="{46F63F8D-6883-4815-9AEC-3C25351370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757" y="275191"/>
            <a:ext cx="549401" cy="549401"/>
          </a:xfrm>
          <a:prstGeom prst="rect">
            <a:avLst/>
          </a:prstGeom>
        </p:spPr>
      </p:pic>
      <p:sp>
        <p:nvSpPr>
          <p:cNvPr id="10" name="TextBox 2">
            <a:extLst>
              <a:ext uri="{FF2B5EF4-FFF2-40B4-BE49-F238E27FC236}">
                <a16:creationId xmlns:a16="http://schemas.microsoft.com/office/drawing/2014/main" id="{DA54738E-23F3-4CC4-9D2C-55C70FA1F210}"/>
              </a:ext>
            </a:extLst>
          </p:cNvPr>
          <p:cNvSpPr txBox="1"/>
          <p:nvPr/>
        </p:nvSpPr>
        <p:spPr>
          <a:xfrm>
            <a:off x="868181" y="6472778"/>
            <a:ext cx="3916947" cy="307777"/>
          </a:xfrm>
          <a:prstGeom prst="rect">
            <a:avLst/>
          </a:prstGeom>
          <a:noFill/>
        </p:spPr>
        <p:txBody>
          <a:bodyPr wrap="square" rtlCol="0">
            <a:spAutoFit/>
          </a:bodyPr>
          <a:lstStyle/>
          <a:p>
            <a:r>
              <a:rPr lang="en-US" sz="1400" dirty="0">
                <a:solidFill>
                  <a:schemeClr val="bg1"/>
                </a:solidFill>
                <a:latin typeface="Raleway SemiBold" panose="020B0703030101060003" pitchFamily="34" charset="0"/>
              </a:rPr>
              <a:t>www.its.ac.id/informatika</a:t>
            </a:r>
            <a:endParaRPr lang="id-ID" sz="1400" dirty="0">
              <a:solidFill>
                <a:schemeClr val="bg1"/>
              </a:solidFill>
              <a:latin typeface="Raleway SemiBold" panose="020B0703030101060003" pitchFamily="34" charset="0"/>
            </a:endParaRPr>
          </a:p>
        </p:txBody>
      </p:sp>
      <p:grpSp>
        <p:nvGrpSpPr>
          <p:cNvPr id="11" name="Group 10">
            <a:extLst>
              <a:ext uri="{FF2B5EF4-FFF2-40B4-BE49-F238E27FC236}">
                <a16:creationId xmlns:a16="http://schemas.microsoft.com/office/drawing/2014/main" id="{C713A3C1-4D1F-407B-8077-E4FFCEB42A42}"/>
              </a:ext>
            </a:extLst>
          </p:cNvPr>
          <p:cNvGrpSpPr/>
          <p:nvPr/>
        </p:nvGrpSpPr>
        <p:grpSpPr>
          <a:xfrm>
            <a:off x="343482" y="6589488"/>
            <a:ext cx="276847" cy="99072"/>
            <a:chOff x="258233" y="6589488"/>
            <a:chExt cx="276847" cy="99072"/>
          </a:xfrm>
        </p:grpSpPr>
        <p:sp>
          <p:nvSpPr>
            <p:cNvPr id="12" name="Oval 11">
              <a:extLst>
                <a:ext uri="{FF2B5EF4-FFF2-40B4-BE49-F238E27FC236}">
                  <a16:creationId xmlns:a16="http://schemas.microsoft.com/office/drawing/2014/main" id="{4D7D365C-CB42-4458-966B-910F4FF36967}"/>
                </a:ext>
              </a:extLst>
            </p:cNvPr>
            <p:cNvSpPr/>
            <p:nvPr/>
          </p:nvSpPr>
          <p:spPr>
            <a:xfrm>
              <a:off x="258233" y="6589488"/>
              <a:ext cx="106347" cy="99072"/>
            </a:xfrm>
            <a:prstGeom prst="ellipse">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B8B68D9A-43B4-45C3-A2C5-4CAC17B5C62C}"/>
                </a:ext>
              </a:extLst>
            </p:cNvPr>
            <p:cNvSpPr/>
            <p:nvPr/>
          </p:nvSpPr>
          <p:spPr>
            <a:xfrm>
              <a:off x="428733" y="6589488"/>
              <a:ext cx="106347" cy="99072"/>
            </a:xfrm>
            <a:prstGeom prst="ellipse">
              <a:avLst/>
            </a:prstGeom>
            <a:solidFill>
              <a:srgbClr val="FFC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4" name="TextBox 2">
            <a:extLst>
              <a:ext uri="{FF2B5EF4-FFF2-40B4-BE49-F238E27FC236}">
                <a16:creationId xmlns:a16="http://schemas.microsoft.com/office/drawing/2014/main" id="{DF8383E6-08D9-4AA3-A75B-B9B2CB28CA38}"/>
              </a:ext>
            </a:extLst>
          </p:cNvPr>
          <p:cNvSpPr txBox="1"/>
          <p:nvPr/>
        </p:nvSpPr>
        <p:spPr>
          <a:xfrm>
            <a:off x="5405177" y="6477576"/>
            <a:ext cx="6636826" cy="307777"/>
          </a:xfrm>
          <a:prstGeom prst="rect">
            <a:avLst/>
          </a:prstGeom>
          <a:noFill/>
        </p:spPr>
        <p:txBody>
          <a:bodyPr wrap="square" rtlCol="0">
            <a:spAutoFit/>
          </a:bodyPr>
          <a:lstStyle/>
          <a:p>
            <a:pPr algn="r"/>
            <a:r>
              <a:rPr lang="en-US" sz="1400" dirty="0">
                <a:solidFill>
                  <a:schemeClr val="bg1"/>
                </a:solidFill>
                <a:latin typeface="Myriad Pro" panose="020B0503030403020204" pitchFamily="34" charset="0"/>
              </a:rPr>
              <a:t>INSTITUT TEKNOLOGI SEPULUH NOPEMBER, Surabaya - Indonesia</a:t>
            </a:r>
            <a:endParaRPr lang="id-ID" sz="1400" dirty="0">
              <a:solidFill>
                <a:schemeClr val="bg1"/>
              </a:solidFill>
              <a:latin typeface="Myriad Pro" panose="020B0503030403020204" pitchFamily="34" charset="0"/>
            </a:endParaRPr>
          </a:p>
        </p:txBody>
      </p:sp>
      <p:pic>
        <p:nvPicPr>
          <p:cNvPr id="16" name="Picture 2" descr="Image result for graha its">
            <a:extLst>
              <a:ext uri="{FF2B5EF4-FFF2-40B4-BE49-F238E27FC236}">
                <a16:creationId xmlns:a16="http://schemas.microsoft.com/office/drawing/2014/main" id="{A58DB831-B931-493C-8D67-DB20C62E42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50" r="16650" b="4055"/>
          <a:stretch/>
        </p:blipFill>
        <p:spPr bwMode="auto">
          <a:xfrm>
            <a:off x="424757" y="1256673"/>
            <a:ext cx="4814507" cy="461930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DBBB08B-0930-4F60-8836-6A7BAE0411EF}"/>
              </a:ext>
            </a:extLst>
          </p:cNvPr>
          <p:cNvSpPr txBox="1"/>
          <p:nvPr/>
        </p:nvSpPr>
        <p:spPr>
          <a:xfrm>
            <a:off x="1540532" y="3676446"/>
            <a:ext cx="2572243" cy="369332"/>
          </a:xfrm>
          <a:prstGeom prst="rect">
            <a:avLst/>
          </a:prstGeom>
          <a:solidFill>
            <a:srgbClr val="002060"/>
          </a:solidFill>
        </p:spPr>
        <p:txBody>
          <a:bodyPr wrap="none" rtlCol="0">
            <a:spAutoFit/>
          </a:bodyPr>
          <a:lstStyle/>
          <a:p>
            <a:r>
              <a:rPr lang="en-US" b="1" dirty="0">
                <a:solidFill>
                  <a:schemeClr val="bg1"/>
                </a:solidFill>
                <a:latin typeface="Myriad Pro" panose="020B0503030403020204" pitchFamily="34" charset="0"/>
              </a:rPr>
              <a:t>GAMBAR BISA DIGANTI</a:t>
            </a:r>
          </a:p>
        </p:txBody>
      </p:sp>
      <p:sp>
        <p:nvSpPr>
          <p:cNvPr id="24" name="Title 3"/>
          <p:cNvSpPr>
            <a:spLocks noGrp="1"/>
          </p:cNvSpPr>
          <p:nvPr>
            <p:ph type="ctrTitle" idx="4294967295"/>
          </p:nvPr>
        </p:nvSpPr>
        <p:spPr>
          <a:xfrm>
            <a:off x="5468677" y="1357820"/>
            <a:ext cx="6636826" cy="2387600"/>
          </a:xfrm>
        </p:spPr>
        <p:txBody>
          <a:bodyPr>
            <a:normAutofit/>
          </a:bodyPr>
          <a:lstStyle>
            <a:lvl1pPr>
              <a:defRPr sz="7200">
                <a:latin typeface="Myriad Pro" panose="020B0503030403020204"/>
              </a:defRPr>
            </a:lvl1pPr>
          </a:lstStyle>
          <a:p>
            <a:r>
              <a:rPr lang="en-US"/>
              <a:t>Click to edit Master title style</a:t>
            </a:r>
            <a:endParaRPr lang="en-US" dirty="0"/>
          </a:p>
        </p:txBody>
      </p:sp>
      <p:sp>
        <p:nvSpPr>
          <p:cNvPr id="29" name="Text Placeholder 27"/>
          <p:cNvSpPr>
            <a:spLocks noGrp="1"/>
          </p:cNvSpPr>
          <p:nvPr>
            <p:ph type="body" sz="quarter" idx="10"/>
          </p:nvPr>
        </p:nvSpPr>
        <p:spPr>
          <a:xfrm>
            <a:off x="5468677" y="5115696"/>
            <a:ext cx="4296313" cy="866906"/>
          </a:xfrm>
        </p:spPr>
        <p:txBody>
          <a:bodyPr/>
          <a:lstStyle>
            <a:lvl1pPr marL="0" indent="0">
              <a:buNone/>
              <a:defRPr>
                <a:latin typeface="Myriad Pro" panose="020B0503030403020204"/>
              </a:defRPr>
            </a:lvl1pPr>
            <a:lvl2pPr marL="457200" indent="-457200">
              <a:buNone/>
              <a:defRPr sz="2000">
                <a:latin typeface="Myriad Pro" panose="020B0503030403020204"/>
              </a:defRPr>
            </a:lvl2pPr>
            <a:lvl3pPr marL="914400" indent="0">
              <a:buNone/>
              <a:defRPr>
                <a:latin typeface="Myriad Pro" panose="020B0503030403020204"/>
              </a:defRPr>
            </a:lvl3pPr>
            <a:lvl4pPr marL="1371600" indent="0">
              <a:buNone/>
              <a:defRPr>
                <a:latin typeface="Myriad Pro" panose="020B0503030403020204"/>
              </a:defRPr>
            </a:lvl4pPr>
            <a:lvl5pPr marL="1828800" indent="0">
              <a:buNone/>
              <a:defRPr>
                <a:latin typeface="Myriad Pro" panose="020B0503030403020204"/>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65043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35FD89-AE3E-AE45-A5AA-F6E303ED4191}"/>
              </a:ext>
            </a:extLst>
          </p:cNvPr>
          <p:cNvPicPr>
            <a:picLocks noChangeAspect="1"/>
          </p:cNvPicPr>
          <p:nvPr/>
        </p:nvPicPr>
        <p:blipFill rotWithShape="1">
          <a:blip r:embed="rId2"/>
          <a:srcRect l="28418" t="15919" r="29093" b="6938"/>
          <a:stretch/>
        </p:blipFill>
        <p:spPr>
          <a:xfrm rot="16200000">
            <a:off x="3081785" y="1657712"/>
            <a:ext cx="5252185" cy="5363826"/>
          </a:xfrm>
          <a:prstGeom prst="rect">
            <a:avLst/>
          </a:prstGeom>
        </p:spPr>
      </p:pic>
      <p:sp>
        <p:nvSpPr>
          <p:cNvPr id="8" name="Rectangle 7">
            <a:extLst>
              <a:ext uri="{FF2B5EF4-FFF2-40B4-BE49-F238E27FC236}">
                <a16:creationId xmlns:a16="http://schemas.microsoft.com/office/drawing/2014/main" id="{27746F7E-92EE-F34D-9DC0-72FE3E3EEBE2}"/>
              </a:ext>
            </a:extLst>
          </p:cNvPr>
          <p:cNvSpPr/>
          <p:nvPr/>
        </p:nvSpPr>
        <p:spPr>
          <a:xfrm>
            <a:off x="0" y="1864206"/>
            <a:ext cx="12192000" cy="3511004"/>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7D6C0465-BD65-5C4C-BE7B-FD2DD9DC3F76}"/>
              </a:ext>
            </a:extLst>
          </p:cNvPr>
          <p:cNvSpPr/>
          <p:nvPr/>
        </p:nvSpPr>
        <p:spPr>
          <a:xfrm>
            <a:off x="0" y="1710267"/>
            <a:ext cx="2810577" cy="82468"/>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9356DF25-76C0-0441-B290-7C92F1A3E2B8}"/>
              </a:ext>
            </a:extLst>
          </p:cNvPr>
          <p:cNvSpPr/>
          <p:nvPr/>
        </p:nvSpPr>
        <p:spPr>
          <a:xfrm>
            <a:off x="-144162" y="6435707"/>
            <a:ext cx="12480324" cy="4222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2">
            <a:extLst>
              <a:ext uri="{FF2B5EF4-FFF2-40B4-BE49-F238E27FC236}">
                <a16:creationId xmlns:a16="http://schemas.microsoft.com/office/drawing/2014/main" id="{09B8D43C-BD1E-A44C-B372-5D56BF22240D}"/>
              </a:ext>
            </a:extLst>
          </p:cNvPr>
          <p:cNvSpPr txBox="1"/>
          <p:nvPr/>
        </p:nvSpPr>
        <p:spPr>
          <a:xfrm>
            <a:off x="868181" y="6472778"/>
            <a:ext cx="3916947" cy="307777"/>
          </a:xfrm>
          <a:prstGeom prst="rect">
            <a:avLst/>
          </a:prstGeom>
          <a:noFill/>
        </p:spPr>
        <p:txBody>
          <a:bodyPr wrap="square" rtlCol="0">
            <a:spAutoFit/>
          </a:bodyPr>
          <a:lstStyle/>
          <a:p>
            <a:r>
              <a:rPr lang="en-US" sz="1400" dirty="0">
                <a:solidFill>
                  <a:schemeClr val="bg1"/>
                </a:solidFill>
                <a:latin typeface="Raleway SemiBold" panose="020B0703030101060003" pitchFamily="34" charset="0"/>
              </a:rPr>
              <a:t>www.its.ac.id/informatika</a:t>
            </a:r>
            <a:endParaRPr lang="id-ID" sz="1400" dirty="0">
              <a:solidFill>
                <a:schemeClr val="bg1"/>
              </a:solidFill>
              <a:latin typeface="Raleway SemiBold" panose="020B0703030101060003" pitchFamily="34" charset="0"/>
            </a:endParaRPr>
          </a:p>
        </p:txBody>
      </p:sp>
      <p:grpSp>
        <p:nvGrpSpPr>
          <p:cNvPr id="13" name="Group 12">
            <a:extLst>
              <a:ext uri="{FF2B5EF4-FFF2-40B4-BE49-F238E27FC236}">
                <a16:creationId xmlns:a16="http://schemas.microsoft.com/office/drawing/2014/main" id="{C63C6C19-3B7A-774D-B906-2E791D5D2B3D}"/>
              </a:ext>
            </a:extLst>
          </p:cNvPr>
          <p:cNvGrpSpPr/>
          <p:nvPr/>
        </p:nvGrpSpPr>
        <p:grpSpPr>
          <a:xfrm>
            <a:off x="343482" y="6589488"/>
            <a:ext cx="276847" cy="99072"/>
            <a:chOff x="258233" y="6589488"/>
            <a:chExt cx="276847" cy="99072"/>
          </a:xfrm>
        </p:grpSpPr>
        <p:sp>
          <p:nvSpPr>
            <p:cNvPr id="14" name="Oval 13">
              <a:extLst>
                <a:ext uri="{FF2B5EF4-FFF2-40B4-BE49-F238E27FC236}">
                  <a16:creationId xmlns:a16="http://schemas.microsoft.com/office/drawing/2014/main" id="{48DBAF35-457F-E740-975F-9A2AAC2A6985}"/>
                </a:ext>
              </a:extLst>
            </p:cNvPr>
            <p:cNvSpPr/>
            <p:nvPr/>
          </p:nvSpPr>
          <p:spPr>
            <a:xfrm>
              <a:off x="258233" y="6589488"/>
              <a:ext cx="106347" cy="99072"/>
            </a:xfrm>
            <a:prstGeom prst="ellipse">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Oval 14">
              <a:extLst>
                <a:ext uri="{FF2B5EF4-FFF2-40B4-BE49-F238E27FC236}">
                  <a16:creationId xmlns:a16="http://schemas.microsoft.com/office/drawing/2014/main" id="{AE66F7CD-EC1F-A740-9FF9-A8F8B9EF9AF4}"/>
                </a:ext>
              </a:extLst>
            </p:cNvPr>
            <p:cNvSpPr/>
            <p:nvPr/>
          </p:nvSpPr>
          <p:spPr>
            <a:xfrm>
              <a:off x="428733" y="6589488"/>
              <a:ext cx="106347" cy="99072"/>
            </a:xfrm>
            <a:prstGeom prst="ellipse">
              <a:avLst/>
            </a:prstGeom>
            <a:solidFill>
              <a:srgbClr val="FFC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6" name="TextBox 2">
            <a:extLst>
              <a:ext uri="{FF2B5EF4-FFF2-40B4-BE49-F238E27FC236}">
                <a16:creationId xmlns:a16="http://schemas.microsoft.com/office/drawing/2014/main" id="{B161B4AB-C2ED-E14C-B5E2-4325ACB827DE}"/>
              </a:ext>
            </a:extLst>
          </p:cNvPr>
          <p:cNvSpPr txBox="1"/>
          <p:nvPr/>
        </p:nvSpPr>
        <p:spPr>
          <a:xfrm>
            <a:off x="5405177" y="6477576"/>
            <a:ext cx="6636826" cy="307777"/>
          </a:xfrm>
          <a:prstGeom prst="rect">
            <a:avLst/>
          </a:prstGeom>
          <a:noFill/>
        </p:spPr>
        <p:txBody>
          <a:bodyPr wrap="square" rtlCol="0">
            <a:spAutoFit/>
          </a:bodyPr>
          <a:lstStyle/>
          <a:p>
            <a:pPr algn="r"/>
            <a:r>
              <a:rPr lang="en-US" sz="1400" dirty="0">
                <a:solidFill>
                  <a:schemeClr val="bg1"/>
                </a:solidFill>
                <a:latin typeface="Myriad Pro" panose="020B0503030403020204" pitchFamily="34" charset="0"/>
              </a:rPr>
              <a:t>INSTITUT TEKNOLOGI SEPULUH NOPEMBER, Surabaya - Indonesia</a:t>
            </a:r>
            <a:endParaRPr lang="id-ID" sz="1400" dirty="0">
              <a:solidFill>
                <a:schemeClr val="bg1"/>
              </a:solidFill>
              <a:latin typeface="Myriad Pro" panose="020B0503030403020204" pitchFamily="34" charset="0"/>
            </a:endParaRPr>
          </a:p>
        </p:txBody>
      </p:sp>
      <p:pic>
        <p:nvPicPr>
          <p:cNvPr id="19" name="Picture 18" descr="A picture containing drawing&#10;&#10;Description automatically generated">
            <a:extLst>
              <a:ext uri="{FF2B5EF4-FFF2-40B4-BE49-F238E27FC236}">
                <a16:creationId xmlns:a16="http://schemas.microsoft.com/office/drawing/2014/main" id="{8F197060-3056-7A41-BB1A-2018002699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757" y="275191"/>
            <a:ext cx="549401" cy="549401"/>
          </a:xfrm>
          <a:prstGeom prst="rect">
            <a:avLst/>
          </a:prstGeom>
        </p:spPr>
      </p:pic>
      <p:sp>
        <p:nvSpPr>
          <p:cNvPr id="20" name="Rectangle 19">
            <a:extLst>
              <a:ext uri="{FF2B5EF4-FFF2-40B4-BE49-F238E27FC236}">
                <a16:creationId xmlns:a16="http://schemas.microsoft.com/office/drawing/2014/main" id="{2069076A-B4F5-C64E-9A43-D9DD0B6108F4}"/>
              </a:ext>
            </a:extLst>
          </p:cNvPr>
          <p:cNvSpPr/>
          <p:nvPr/>
        </p:nvSpPr>
        <p:spPr>
          <a:xfrm>
            <a:off x="11848519" y="341609"/>
            <a:ext cx="343481" cy="422293"/>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0">
            <a:extLst>
              <a:ext uri="{FF2B5EF4-FFF2-40B4-BE49-F238E27FC236}">
                <a16:creationId xmlns:a16="http://schemas.microsoft.com/office/drawing/2014/main" id="{BE46A0CE-5128-5B49-94A2-8692345DA2CC}"/>
              </a:ext>
            </a:extLst>
          </p:cNvPr>
          <p:cNvSpPr>
            <a:spLocks noGrp="1"/>
          </p:cNvSpPr>
          <p:nvPr>
            <p:ph type="title"/>
          </p:nvPr>
        </p:nvSpPr>
        <p:spPr>
          <a:xfrm>
            <a:off x="5129235" y="204744"/>
            <a:ext cx="6699600" cy="694800"/>
          </a:xfrm>
        </p:spPr>
        <p:txBody>
          <a:bodyPr>
            <a:normAutofit/>
          </a:bodyPr>
          <a:lstStyle>
            <a:lvl1pPr marL="0" algn="r" defTabSz="914400" rtl="0" eaLnBrk="1" latinLnBrk="0" hangingPunct="1">
              <a:lnSpc>
                <a:spcPct val="90000"/>
              </a:lnSpc>
              <a:spcBef>
                <a:spcPct val="0"/>
              </a:spcBef>
              <a:buNone/>
              <a:defRPr lang="en-US" sz="4000" b="1" kern="1200" dirty="0">
                <a:solidFill>
                  <a:srgbClr val="002060"/>
                </a:solidFill>
                <a:latin typeface="Myriad Pro" panose="020B0503030403020204" pitchFamily="34" charset="0"/>
                <a:ea typeface="+mj-ea"/>
                <a:cs typeface="Myriad Arabic" panose="01010101010101010101" pitchFamily="50" charset="-78"/>
              </a:defRPr>
            </a:lvl1pPr>
          </a:lstStyle>
          <a:p>
            <a:r>
              <a:rPr lang="en-US"/>
              <a:t>Click to edit Master title style</a:t>
            </a:r>
            <a:endParaRPr lang="en-US" dirty="0"/>
          </a:p>
        </p:txBody>
      </p:sp>
      <p:sp>
        <p:nvSpPr>
          <p:cNvPr id="25" name="Content Placeholder 23">
            <a:extLst>
              <a:ext uri="{FF2B5EF4-FFF2-40B4-BE49-F238E27FC236}">
                <a16:creationId xmlns:a16="http://schemas.microsoft.com/office/drawing/2014/main" id="{00C384A5-E991-0A41-BC5E-C85DD6ACA23D}"/>
              </a:ext>
            </a:extLst>
          </p:cNvPr>
          <p:cNvSpPr>
            <a:spLocks noGrp="1"/>
          </p:cNvSpPr>
          <p:nvPr>
            <p:ph sz="quarter" idx="10"/>
          </p:nvPr>
        </p:nvSpPr>
        <p:spPr>
          <a:xfrm>
            <a:off x="342900" y="2038350"/>
            <a:ext cx="11506200" cy="3106738"/>
          </a:xfrm>
        </p:spPr>
        <p:txBody>
          <a:bodyPr>
            <a:normAutofit/>
          </a:bodyPr>
          <a:lstStyle>
            <a:lvl1pPr marL="314325" indent="-314325" algn="l" defTabSz="914400" rtl="0" eaLnBrk="1" latinLnBrk="0" hangingPunct="1">
              <a:lnSpc>
                <a:spcPct val="90000"/>
              </a:lnSpc>
              <a:spcBef>
                <a:spcPct val="0"/>
              </a:spcBef>
              <a:buFont typeface="Arial" panose="020B0604020202020204" pitchFamily="34" charset="0"/>
              <a:buChar char="•"/>
              <a:tabLst/>
              <a:defRPr lang="en-US" sz="2800" b="0" kern="1200" dirty="0" smtClean="0">
                <a:solidFill>
                  <a:schemeClr val="bg1"/>
                </a:solidFill>
                <a:latin typeface="Myriad Pro" panose="020B0503030403020204" pitchFamily="34" charset="0"/>
                <a:ea typeface="+mj-ea"/>
                <a:cs typeface="Myriad Arabic" panose="01010101010101010101" pitchFamily="50" charset="-78"/>
              </a:defRPr>
            </a:lvl1pPr>
            <a:lvl2pPr marL="314325" indent="-314325" algn="l" defTabSz="914400" rtl="0" eaLnBrk="1" latinLnBrk="0" hangingPunct="1">
              <a:lnSpc>
                <a:spcPct val="90000"/>
              </a:lnSpc>
              <a:spcBef>
                <a:spcPct val="0"/>
              </a:spcBef>
              <a:buFont typeface="Arial" panose="020B0604020202020204" pitchFamily="34" charset="0"/>
              <a:buChar char="•"/>
              <a:tabLst/>
              <a:defRPr lang="en-US" sz="2600" b="0" kern="1200" dirty="0" smtClean="0">
                <a:solidFill>
                  <a:schemeClr val="bg1"/>
                </a:solidFill>
                <a:latin typeface="Myriad Pro" panose="020B0503030403020204" pitchFamily="34" charset="0"/>
                <a:ea typeface="+mj-ea"/>
                <a:cs typeface="Myriad Arabic" panose="01010101010101010101" pitchFamily="50" charset="-78"/>
              </a:defRPr>
            </a:lvl2pPr>
            <a:lvl3pPr marL="893763" indent="-265113" algn="l" defTabSz="914400" rtl="0" eaLnBrk="1" latinLnBrk="0" hangingPunct="1">
              <a:lnSpc>
                <a:spcPct val="90000"/>
              </a:lnSpc>
              <a:spcBef>
                <a:spcPct val="0"/>
              </a:spcBef>
              <a:buFont typeface="Arial" panose="020B0604020202020204" pitchFamily="34" charset="0"/>
              <a:buChar char="•"/>
              <a:tabLst/>
              <a:defRPr lang="en-US" sz="2000" b="0" kern="1200" dirty="0" smtClean="0">
                <a:solidFill>
                  <a:schemeClr val="bg1"/>
                </a:solidFill>
                <a:latin typeface="Myriad Pro" panose="020B0503030403020204" pitchFamily="34" charset="0"/>
                <a:ea typeface="+mj-ea"/>
                <a:cs typeface="Myriad Arabic" panose="01010101010101010101" pitchFamily="50" charset="-78"/>
              </a:defRPr>
            </a:lvl3pPr>
            <a:lvl4pPr marL="628650" indent="-263525" algn="l" defTabSz="914400" rtl="0" eaLnBrk="1" latinLnBrk="0" hangingPunct="1">
              <a:lnSpc>
                <a:spcPct val="90000"/>
              </a:lnSpc>
              <a:spcBef>
                <a:spcPct val="0"/>
              </a:spcBef>
              <a:buFont typeface="Arial" panose="020B0604020202020204" pitchFamily="34" charset="0"/>
              <a:buChar char="•"/>
              <a:tabLst/>
              <a:defRPr lang="en-US" sz="2400" b="0" kern="1200" dirty="0" smtClean="0">
                <a:solidFill>
                  <a:schemeClr val="bg1"/>
                </a:solidFill>
                <a:latin typeface="Myriad Pro" panose="020B0503030403020204" pitchFamily="34" charset="0"/>
                <a:ea typeface="+mj-ea"/>
                <a:cs typeface="Myriad Arabic" panose="01010101010101010101" pitchFamily="50" charset="-78"/>
              </a:defRPr>
            </a:lvl4pPr>
            <a:lvl5pPr marL="571500" indent="-571500" algn="l" defTabSz="914400" rtl="0" eaLnBrk="1" latinLnBrk="0" hangingPunct="1">
              <a:lnSpc>
                <a:spcPct val="90000"/>
              </a:lnSpc>
              <a:spcBef>
                <a:spcPct val="0"/>
              </a:spcBef>
              <a:buFont typeface="Arial" panose="020B0604020202020204" pitchFamily="34" charset="0"/>
              <a:buChar char="•"/>
              <a:defRPr lang="en-US" sz="4000" b="0" kern="1200" dirty="0">
                <a:solidFill>
                  <a:schemeClr val="bg1"/>
                </a:solidFill>
                <a:latin typeface="Myriad Pro" panose="020B0503030403020204" pitchFamily="34" charset="0"/>
                <a:ea typeface="+mj-ea"/>
                <a:cs typeface="Myriad Arabic" panose="01010101010101010101" pitchFamily="50" charset="-78"/>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88342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pic>
        <p:nvPicPr>
          <p:cNvPr id="8" name="Picture 7" descr="A picture containing drawing&#10;&#10;Description automatically generated">
            <a:extLst>
              <a:ext uri="{FF2B5EF4-FFF2-40B4-BE49-F238E27FC236}">
                <a16:creationId xmlns:a16="http://schemas.microsoft.com/office/drawing/2014/main" id="{9CACB363-069C-B744-A2BF-37321963F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757" y="275191"/>
            <a:ext cx="549401" cy="549401"/>
          </a:xfrm>
          <a:prstGeom prst="rect">
            <a:avLst/>
          </a:prstGeom>
        </p:spPr>
      </p:pic>
      <p:sp>
        <p:nvSpPr>
          <p:cNvPr id="9" name="Rectangle 8">
            <a:extLst>
              <a:ext uri="{FF2B5EF4-FFF2-40B4-BE49-F238E27FC236}">
                <a16:creationId xmlns:a16="http://schemas.microsoft.com/office/drawing/2014/main" id="{C4030CBE-8AE1-EC47-89A3-6A90469E9E77}"/>
              </a:ext>
            </a:extLst>
          </p:cNvPr>
          <p:cNvSpPr/>
          <p:nvPr/>
        </p:nvSpPr>
        <p:spPr>
          <a:xfrm>
            <a:off x="-144162" y="6435707"/>
            <a:ext cx="12480324" cy="4222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2">
            <a:extLst>
              <a:ext uri="{FF2B5EF4-FFF2-40B4-BE49-F238E27FC236}">
                <a16:creationId xmlns:a16="http://schemas.microsoft.com/office/drawing/2014/main" id="{B426F2F4-E5D2-2E4D-9443-0020A031F89C}"/>
              </a:ext>
            </a:extLst>
          </p:cNvPr>
          <p:cNvSpPr txBox="1"/>
          <p:nvPr/>
        </p:nvSpPr>
        <p:spPr>
          <a:xfrm>
            <a:off x="868181" y="6472778"/>
            <a:ext cx="3916947" cy="307777"/>
          </a:xfrm>
          <a:prstGeom prst="rect">
            <a:avLst/>
          </a:prstGeom>
          <a:noFill/>
        </p:spPr>
        <p:txBody>
          <a:bodyPr wrap="square" rtlCol="0">
            <a:spAutoFit/>
          </a:bodyPr>
          <a:lstStyle/>
          <a:p>
            <a:r>
              <a:rPr lang="en-US" sz="1400" dirty="0">
                <a:solidFill>
                  <a:schemeClr val="bg1"/>
                </a:solidFill>
                <a:latin typeface="Raleway SemiBold" panose="020B0703030101060003" pitchFamily="34" charset="0"/>
              </a:rPr>
              <a:t>www.its.ac.id</a:t>
            </a:r>
            <a:endParaRPr lang="id-ID" sz="1400" dirty="0">
              <a:solidFill>
                <a:schemeClr val="bg1"/>
              </a:solidFill>
              <a:latin typeface="Raleway SemiBold" panose="020B0703030101060003" pitchFamily="34" charset="0"/>
            </a:endParaRPr>
          </a:p>
        </p:txBody>
      </p:sp>
      <p:grpSp>
        <p:nvGrpSpPr>
          <p:cNvPr id="11" name="Group 10">
            <a:extLst>
              <a:ext uri="{FF2B5EF4-FFF2-40B4-BE49-F238E27FC236}">
                <a16:creationId xmlns:a16="http://schemas.microsoft.com/office/drawing/2014/main" id="{9D435F31-20DA-734C-843D-5D4A8A8A4851}"/>
              </a:ext>
            </a:extLst>
          </p:cNvPr>
          <p:cNvGrpSpPr/>
          <p:nvPr/>
        </p:nvGrpSpPr>
        <p:grpSpPr>
          <a:xfrm>
            <a:off x="343482" y="6589488"/>
            <a:ext cx="276847" cy="99072"/>
            <a:chOff x="258233" y="6589488"/>
            <a:chExt cx="276847" cy="99072"/>
          </a:xfrm>
        </p:grpSpPr>
        <p:sp>
          <p:nvSpPr>
            <p:cNvPr id="12" name="Oval 11">
              <a:extLst>
                <a:ext uri="{FF2B5EF4-FFF2-40B4-BE49-F238E27FC236}">
                  <a16:creationId xmlns:a16="http://schemas.microsoft.com/office/drawing/2014/main" id="{DFFDD03F-B289-4D4F-AF59-79B7F55913BE}"/>
                </a:ext>
              </a:extLst>
            </p:cNvPr>
            <p:cNvSpPr/>
            <p:nvPr/>
          </p:nvSpPr>
          <p:spPr>
            <a:xfrm>
              <a:off x="258233" y="6589488"/>
              <a:ext cx="106347" cy="99072"/>
            </a:xfrm>
            <a:prstGeom prst="ellipse">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C9BCEB93-5DDD-8E44-A1DD-2052C1E813AD}"/>
                </a:ext>
              </a:extLst>
            </p:cNvPr>
            <p:cNvSpPr/>
            <p:nvPr/>
          </p:nvSpPr>
          <p:spPr>
            <a:xfrm>
              <a:off x="428733" y="6589488"/>
              <a:ext cx="106347" cy="99072"/>
            </a:xfrm>
            <a:prstGeom prst="ellipse">
              <a:avLst/>
            </a:prstGeom>
            <a:solidFill>
              <a:srgbClr val="FFC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 name="TextBox 2">
            <a:extLst>
              <a:ext uri="{FF2B5EF4-FFF2-40B4-BE49-F238E27FC236}">
                <a16:creationId xmlns:a16="http://schemas.microsoft.com/office/drawing/2014/main" id="{2E674A9E-F2BF-ED4E-9D58-34635FBEA172}"/>
              </a:ext>
            </a:extLst>
          </p:cNvPr>
          <p:cNvSpPr txBox="1"/>
          <p:nvPr/>
        </p:nvSpPr>
        <p:spPr>
          <a:xfrm>
            <a:off x="5405177" y="6477576"/>
            <a:ext cx="6636826" cy="307777"/>
          </a:xfrm>
          <a:prstGeom prst="rect">
            <a:avLst/>
          </a:prstGeom>
          <a:noFill/>
        </p:spPr>
        <p:txBody>
          <a:bodyPr wrap="square" rtlCol="0">
            <a:spAutoFit/>
          </a:bodyPr>
          <a:lstStyle/>
          <a:p>
            <a:pPr algn="r"/>
            <a:r>
              <a:rPr lang="en-US" sz="1400" dirty="0">
                <a:solidFill>
                  <a:schemeClr val="bg1"/>
                </a:solidFill>
                <a:latin typeface="Myriad Pro" panose="020B0503030403020204" pitchFamily="34" charset="0"/>
              </a:rPr>
              <a:t>INSTITUT TEKNOLOGI SEPULUH NOPEMBER, Surabaya - Indonesia</a:t>
            </a:r>
            <a:endParaRPr lang="id-ID" sz="1400" dirty="0">
              <a:solidFill>
                <a:schemeClr val="bg1"/>
              </a:solidFill>
              <a:latin typeface="Myriad Pro" panose="020B0503030403020204" pitchFamily="34" charset="0"/>
            </a:endParaRPr>
          </a:p>
        </p:txBody>
      </p:sp>
      <p:sp>
        <p:nvSpPr>
          <p:cNvPr id="19" name="Title 17">
            <a:extLst>
              <a:ext uri="{FF2B5EF4-FFF2-40B4-BE49-F238E27FC236}">
                <a16:creationId xmlns:a16="http://schemas.microsoft.com/office/drawing/2014/main" id="{618F1A31-3808-DA4E-9503-23F2666BF894}"/>
              </a:ext>
            </a:extLst>
          </p:cNvPr>
          <p:cNvSpPr>
            <a:spLocks noGrp="1"/>
          </p:cNvSpPr>
          <p:nvPr>
            <p:ph type="title"/>
          </p:nvPr>
        </p:nvSpPr>
        <p:spPr>
          <a:xfrm>
            <a:off x="343482" y="1094848"/>
            <a:ext cx="7113958" cy="2189967"/>
          </a:xfrm>
        </p:spPr>
        <p:txBody>
          <a:bodyPr>
            <a:normAutofit/>
          </a:bodyPr>
          <a:lstStyle>
            <a:lvl1pPr marL="0" algn="l" defTabSz="914400" rtl="0" eaLnBrk="1" latinLnBrk="0" hangingPunct="1">
              <a:lnSpc>
                <a:spcPct val="90000"/>
              </a:lnSpc>
              <a:spcBef>
                <a:spcPct val="0"/>
              </a:spcBef>
              <a:buNone/>
              <a:defRPr lang="en-US" sz="4400" b="1" kern="1200" dirty="0">
                <a:solidFill>
                  <a:schemeClr val="tx1"/>
                </a:solidFill>
                <a:latin typeface="Myriad Pro" panose="020B0503030403020204" pitchFamily="34" charset="0"/>
                <a:ea typeface="+mj-ea"/>
                <a:cs typeface="Myriad Arabic" panose="01010101010101010101" pitchFamily="50" charset="-78"/>
              </a:defRPr>
            </a:lvl1pPr>
          </a:lstStyle>
          <a:p>
            <a:r>
              <a:rPr lang="en-US"/>
              <a:t>Click to edit Master title style</a:t>
            </a:r>
            <a:endParaRPr lang="en-US" dirty="0"/>
          </a:p>
        </p:txBody>
      </p:sp>
    </p:spTree>
    <p:extLst>
      <p:ext uri="{BB962C8B-B14F-4D97-AF65-F5344CB8AC3E}">
        <p14:creationId xmlns:p14="http://schemas.microsoft.com/office/powerpoint/2010/main" val="1854974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DDC43-1280-4ED7-B53A-414953A995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85819B-4D99-40C4-87E3-7FDF131F4E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55C92D-9C78-4977-B5A5-58D6583F69EE}"/>
              </a:ext>
            </a:extLst>
          </p:cNvPr>
          <p:cNvSpPr>
            <a:spLocks noGrp="1"/>
          </p:cNvSpPr>
          <p:nvPr>
            <p:ph type="dt" sz="half" idx="10"/>
          </p:nvPr>
        </p:nvSpPr>
        <p:spPr/>
        <p:txBody>
          <a:bodyPr/>
          <a:lstStyle/>
          <a:p>
            <a:fld id="{6CC063A8-1863-B04F-B539-71D1B5B7E31C}" type="datetimeFigureOut">
              <a:rPr lang="en-US" smtClean="0"/>
              <a:t>2/8/23</a:t>
            </a:fld>
            <a:endParaRPr lang="en-US"/>
          </a:p>
        </p:txBody>
      </p:sp>
      <p:sp>
        <p:nvSpPr>
          <p:cNvPr id="5" name="Footer Placeholder 4">
            <a:extLst>
              <a:ext uri="{FF2B5EF4-FFF2-40B4-BE49-F238E27FC236}">
                <a16:creationId xmlns:a16="http://schemas.microsoft.com/office/drawing/2014/main" id="{B1001E6F-49BB-43F5-9F7C-EDE66FE4AD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1D001C-AC2E-412E-B5D8-C9959C8E0DAD}"/>
              </a:ext>
            </a:extLst>
          </p:cNvPr>
          <p:cNvSpPr>
            <a:spLocks noGrp="1"/>
          </p:cNvSpPr>
          <p:nvPr>
            <p:ph type="sldNum" sz="quarter" idx="12"/>
          </p:nvPr>
        </p:nvSpPr>
        <p:spPr/>
        <p:txBody>
          <a:bodyPr/>
          <a:lstStyle/>
          <a:p>
            <a:fld id="{4CA484DA-968E-0849-BC71-44BB09F8FB73}" type="slidenum">
              <a:rPr lang="en-US" smtClean="0"/>
              <a:t>‹#›</a:t>
            </a:fld>
            <a:endParaRPr lang="en-US"/>
          </a:p>
        </p:txBody>
      </p:sp>
    </p:spTree>
    <p:extLst>
      <p:ext uri="{BB962C8B-B14F-4D97-AF65-F5344CB8AC3E}">
        <p14:creationId xmlns:p14="http://schemas.microsoft.com/office/powerpoint/2010/main" val="259778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B945-AF89-4AF3-BE75-6C0023E9C27C}"/>
              </a:ext>
            </a:extLst>
          </p:cNvPr>
          <p:cNvSpPr>
            <a:spLocks noGrp="1"/>
          </p:cNvSpPr>
          <p:nvPr>
            <p:ph type="title"/>
          </p:nvPr>
        </p:nvSpPr>
        <p:spPr>
          <a:xfrm>
            <a:off x="343482" y="1277910"/>
            <a:ext cx="7680960" cy="777240"/>
          </a:xfrm>
        </p:spPr>
        <p:txBody>
          <a:bodyPr>
            <a:normAutofit/>
          </a:bodyPr>
          <a:lstStyle>
            <a:lvl1pPr marL="0" algn="l" defTabSz="914400" rtl="0" eaLnBrk="1" latinLnBrk="0" hangingPunct="1">
              <a:lnSpc>
                <a:spcPct val="90000"/>
              </a:lnSpc>
              <a:spcBef>
                <a:spcPct val="0"/>
              </a:spcBef>
              <a:buNone/>
              <a:defRPr lang="en-US" sz="4400" b="1" kern="1200" dirty="0">
                <a:solidFill>
                  <a:srgbClr val="002060"/>
                </a:solidFill>
                <a:latin typeface="Myriad Pro" panose="020B0503030403020204" pitchFamily="34" charset="0"/>
                <a:ea typeface="+mj-ea"/>
                <a:cs typeface="Myriad Arabic" panose="01010101010101010101" pitchFamily="50" charset="-78"/>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FF85E16-F944-4EE1-973B-81FC1336684E}"/>
              </a:ext>
            </a:extLst>
          </p:cNvPr>
          <p:cNvSpPr>
            <a:spLocks noGrp="1"/>
          </p:cNvSpPr>
          <p:nvPr>
            <p:ph idx="1"/>
          </p:nvPr>
        </p:nvSpPr>
        <p:spPr>
          <a:xfrm>
            <a:off x="343480" y="2254187"/>
            <a:ext cx="11485661" cy="3922776"/>
          </a:xfrm>
        </p:spPr>
        <p:txBody>
          <a:bodyPr/>
          <a:lstStyle>
            <a:lvl1pPr>
              <a:defRPr>
                <a:latin typeface="Myriad Pro" panose="020B0503030403020204"/>
              </a:defRPr>
            </a:lvl1pPr>
            <a:lvl2pPr>
              <a:defRPr>
                <a:latin typeface="Myriad Pro" panose="020B0503030403020204"/>
              </a:defRPr>
            </a:lvl2pPr>
            <a:lvl3pPr>
              <a:defRPr>
                <a:latin typeface="Myriad Pro" panose="020B0503030403020204"/>
              </a:defRPr>
            </a:lvl3pPr>
            <a:lvl4pPr>
              <a:defRPr>
                <a:latin typeface="Myriad Pro" panose="020B0503030403020204"/>
              </a:defRPr>
            </a:lvl4pPr>
            <a:lvl5pPr>
              <a:defRPr>
                <a:latin typeface="Myriad Pro" panose="020B050303040302020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1F012A2E-4D68-42D5-A5E8-7CF6761E153C}"/>
              </a:ext>
            </a:extLst>
          </p:cNvPr>
          <p:cNvSpPr/>
          <p:nvPr/>
        </p:nvSpPr>
        <p:spPr>
          <a:xfrm>
            <a:off x="-144162" y="6435707"/>
            <a:ext cx="12480324" cy="4222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2">
            <a:extLst>
              <a:ext uri="{FF2B5EF4-FFF2-40B4-BE49-F238E27FC236}">
                <a16:creationId xmlns:a16="http://schemas.microsoft.com/office/drawing/2014/main" id="{DC53D252-6C21-4A1F-86DB-73FE89E5050A}"/>
              </a:ext>
            </a:extLst>
          </p:cNvPr>
          <p:cNvSpPr txBox="1"/>
          <p:nvPr/>
        </p:nvSpPr>
        <p:spPr>
          <a:xfrm>
            <a:off x="868181" y="6472778"/>
            <a:ext cx="3916947" cy="307777"/>
          </a:xfrm>
          <a:prstGeom prst="rect">
            <a:avLst/>
          </a:prstGeom>
          <a:noFill/>
        </p:spPr>
        <p:txBody>
          <a:bodyPr wrap="square" rtlCol="0">
            <a:spAutoFit/>
          </a:bodyPr>
          <a:lstStyle/>
          <a:p>
            <a:r>
              <a:rPr lang="en-US" sz="1400" dirty="0">
                <a:solidFill>
                  <a:schemeClr val="bg1"/>
                </a:solidFill>
                <a:latin typeface="Raleway SemiBold" panose="020B0703030101060003" pitchFamily="34" charset="0"/>
              </a:rPr>
              <a:t>www.its.ac.id/informatika</a:t>
            </a:r>
            <a:endParaRPr lang="id-ID" sz="1400" dirty="0">
              <a:solidFill>
                <a:schemeClr val="bg1"/>
              </a:solidFill>
              <a:latin typeface="Raleway SemiBold" panose="020B0703030101060003" pitchFamily="34" charset="0"/>
            </a:endParaRPr>
          </a:p>
        </p:txBody>
      </p:sp>
      <p:grpSp>
        <p:nvGrpSpPr>
          <p:cNvPr id="9" name="Group 8">
            <a:extLst>
              <a:ext uri="{FF2B5EF4-FFF2-40B4-BE49-F238E27FC236}">
                <a16:creationId xmlns:a16="http://schemas.microsoft.com/office/drawing/2014/main" id="{061DCD36-B555-448B-BF35-7C58404BDE89}"/>
              </a:ext>
            </a:extLst>
          </p:cNvPr>
          <p:cNvGrpSpPr/>
          <p:nvPr/>
        </p:nvGrpSpPr>
        <p:grpSpPr>
          <a:xfrm>
            <a:off x="343482" y="6589488"/>
            <a:ext cx="276847" cy="99072"/>
            <a:chOff x="258233" y="6589488"/>
            <a:chExt cx="276847" cy="99072"/>
          </a:xfrm>
        </p:grpSpPr>
        <p:sp>
          <p:nvSpPr>
            <p:cNvPr id="10" name="Oval 9">
              <a:extLst>
                <a:ext uri="{FF2B5EF4-FFF2-40B4-BE49-F238E27FC236}">
                  <a16:creationId xmlns:a16="http://schemas.microsoft.com/office/drawing/2014/main" id="{E9F74CCD-91CC-474C-9098-A126577B76C8}"/>
                </a:ext>
              </a:extLst>
            </p:cNvPr>
            <p:cNvSpPr/>
            <p:nvPr/>
          </p:nvSpPr>
          <p:spPr>
            <a:xfrm>
              <a:off x="258233" y="6589488"/>
              <a:ext cx="106347" cy="99072"/>
            </a:xfrm>
            <a:prstGeom prst="ellipse">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AE84121F-F34F-4D5B-A529-419C0668AC66}"/>
                </a:ext>
              </a:extLst>
            </p:cNvPr>
            <p:cNvSpPr/>
            <p:nvPr/>
          </p:nvSpPr>
          <p:spPr>
            <a:xfrm>
              <a:off x="428733" y="6589488"/>
              <a:ext cx="106347" cy="99072"/>
            </a:xfrm>
            <a:prstGeom prst="ellipse">
              <a:avLst/>
            </a:prstGeom>
            <a:solidFill>
              <a:srgbClr val="FFC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2" name="TextBox 2">
            <a:extLst>
              <a:ext uri="{FF2B5EF4-FFF2-40B4-BE49-F238E27FC236}">
                <a16:creationId xmlns:a16="http://schemas.microsoft.com/office/drawing/2014/main" id="{315EEE01-1E88-4516-AE4F-6764A7B8AA5C}"/>
              </a:ext>
            </a:extLst>
          </p:cNvPr>
          <p:cNvSpPr txBox="1"/>
          <p:nvPr/>
        </p:nvSpPr>
        <p:spPr>
          <a:xfrm>
            <a:off x="5405177" y="6477576"/>
            <a:ext cx="6636826" cy="307777"/>
          </a:xfrm>
          <a:prstGeom prst="rect">
            <a:avLst/>
          </a:prstGeom>
          <a:noFill/>
        </p:spPr>
        <p:txBody>
          <a:bodyPr wrap="square" rtlCol="0">
            <a:spAutoFit/>
          </a:bodyPr>
          <a:lstStyle/>
          <a:p>
            <a:pPr algn="r"/>
            <a:r>
              <a:rPr lang="en-US" sz="1400" dirty="0">
                <a:solidFill>
                  <a:schemeClr val="bg1"/>
                </a:solidFill>
                <a:latin typeface="Myriad Pro" panose="020B0503030403020204" pitchFamily="34" charset="0"/>
              </a:rPr>
              <a:t>INSTITUT TEKNOLOGI SEPULUH NOPEMBER, Surabaya - Indonesia</a:t>
            </a:r>
            <a:endParaRPr lang="id-ID" sz="1400" dirty="0">
              <a:solidFill>
                <a:schemeClr val="bg1"/>
              </a:solidFill>
              <a:latin typeface="Myriad Pro" panose="020B0503030403020204" pitchFamily="34" charset="0"/>
            </a:endParaRPr>
          </a:p>
        </p:txBody>
      </p:sp>
      <p:pic>
        <p:nvPicPr>
          <p:cNvPr id="14" name="Picture 13" descr="A picture containing drawing&#10;&#10;Description automatically generated">
            <a:extLst>
              <a:ext uri="{FF2B5EF4-FFF2-40B4-BE49-F238E27FC236}">
                <a16:creationId xmlns:a16="http://schemas.microsoft.com/office/drawing/2014/main" id="{34EB5CF5-C53B-4A0F-B313-15C81F2C5C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757" y="275191"/>
            <a:ext cx="549401" cy="549401"/>
          </a:xfrm>
          <a:prstGeom prst="rect">
            <a:avLst/>
          </a:prstGeom>
        </p:spPr>
      </p:pic>
      <p:sp>
        <p:nvSpPr>
          <p:cNvPr id="16" name="Rectangle 15">
            <a:extLst>
              <a:ext uri="{FF2B5EF4-FFF2-40B4-BE49-F238E27FC236}">
                <a16:creationId xmlns:a16="http://schemas.microsoft.com/office/drawing/2014/main" id="{8EA875E6-8C57-402D-8B87-39F804B2729F}"/>
              </a:ext>
            </a:extLst>
          </p:cNvPr>
          <p:cNvSpPr/>
          <p:nvPr/>
        </p:nvSpPr>
        <p:spPr>
          <a:xfrm>
            <a:off x="0" y="1477240"/>
            <a:ext cx="343481" cy="422293"/>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302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9F0A-F393-49AA-AD9E-D58DA83748B8}"/>
              </a:ext>
            </a:extLst>
          </p:cNvPr>
          <p:cNvSpPr>
            <a:spLocks noGrp="1"/>
          </p:cNvSpPr>
          <p:nvPr>
            <p:ph type="title"/>
          </p:nvPr>
        </p:nvSpPr>
        <p:spPr>
          <a:xfrm>
            <a:off x="5468677" y="1351787"/>
            <a:ext cx="6638400" cy="2196000"/>
          </a:xfrm>
        </p:spPr>
        <p:txBody>
          <a:bodyPr anchor="b">
            <a:normAutofit/>
          </a:bodyPr>
          <a:lstStyle>
            <a:lvl1pPr marL="0" algn="l" defTabSz="914400" rtl="0" eaLnBrk="1" latinLnBrk="0" hangingPunct="1">
              <a:lnSpc>
                <a:spcPct val="90000"/>
              </a:lnSpc>
              <a:spcBef>
                <a:spcPct val="0"/>
              </a:spcBef>
              <a:buNone/>
              <a:defRPr lang="en-US" sz="3600" b="1" kern="1200" dirty="0">
                <a:solidFill>
                  <a:schemeClr val="tx1"/>
                </a:solidFill>
                <a:latin typeface="Myriad Pro" panose="020B0503030403020204" pitchFamily="34" charset="0"/>
                <a:ea typeface="+mj-ea"/>
                <a:cs typeface="Myriad Arabic" panose="01010101010101010101" pitchFamily="50" charset="-78"/>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10F8068-CFAF-4867-9842-2FCC60A230FB}"/>
              </a:ext>
            </a:extLst>
          </p:cNvPr>
          <p:cNvSpPr>
            <a:spLocks noGrp="1"/>
          </p:cNvSpPr>
          <p:nvPr>
            <p:ph type="body" idx="1"/>
          </p:nvPr>
        </p:nvSpPr>
        <p:spPr>
          <a:xfrm>
            <a:off x="5468676" y="4589463"/>
            <a:ext cx="663840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Rectangle 6">
            <a:extLst>
              <a:ext uri="{FF2B5EF4-FFF2-40B4-BE49-F238E27FC236}">
                <a16:creationId xmlns:a16="http://schemas.microsoft.com/office/drawing/2014/main" id="{5526E4E6-F195-024A-8575-B0338AAB8678}"/>
              </a:ext>
            </a:extLst>
          </p:cNvPr>
          <p:cNvSpPr/>
          <p:nvPr/>
        </p:nvSpPr>
        <p:spPr>
          <a:xfrm>
            <a:off x="-144162" y="6435707"/>
            <a:ext cx="12480324" cy="4222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drawing&#10;&#10;Description automatically generated">
            <a:extLst>
              <a:ext uri="{FF2B5EF4-FFF2-40B4-BE49-F238E27FC236}">
                <a16:creationId xmlns:a16="http://schemas.microsoft.com/office/drawing/2014/main" id="{ABCC7735-6D14-D94F-8B9E-F83C7E945C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757" y="275191"/>
            <a:ext cx="549401" cy="549401"/>
          </a:xfrm>
          <a:prstGeom prst="rect">
            <a:avLst/>
          </a:prstGeom>
        </p:spPr>
      </p:pic>
      <p:sp>
        <p:nvSpPr>
          <p:cNvPr id="10" name="TextBox 2">
            <a:extLst>
              <a:ext uri="{FF2B5EF4-FFF2-40B4-BE49-F238E27FC236}">
                <a16:creationId xmlns:a16="http://schemas.microsoft.com/office/drawing/2014/main" id="{96CDA06E-116B-0240-A1E1-BA5E5E77937B}"/>
              </a:ext>
            </a:extLst>
          </p:cNvPr>
          <p:cNvSpPr txBox="1"/>
          <p:nvPr/>
        </p:nvSpPr>
        <p:spPr>
          <a:xfrm>
            <a:off x="868181" y="6472778"/>
            <a:ext cx="3916947" cy="307777"/>
          </a:xfrm>
          <a:prstGeom prst="rect">
            <a:avLst/>
          </a:prstGeom>
          <a:noFill/>
        </p:spPr>
        <p:txBody>
          <a:bodyPr wrap="square" rtlCol="0">
            <a:spAutoFit/>
          </a:bodyPr>
          <a:lstStyle/>
          <a:p>
            <a:r>
              <a:rPr lang="en-US" sz="1400" dirty="0">
                <a:solidFill>
                  <a:schemeClr val="bg1"/>
                </a:solidFill>
                <a:latin typeface="Raleway SemiBold" panose="020B0703030101060003" pitchFamily="34" charset="0"/>
              </a:rPr>
              <a:t>www.its.ac.id/informatika</a:t>
            </a:r>
            <a:endParaRPr lang="id-ID" sz="1400" dirty="0">
              <a:solidFill>
                <a:schemeClr val="bg1"/>
              </a:solidFill>
              <a:latin typeface="Raleway SemiBold" panose="020B0703030101060003" pitchFamily="34" charset="0"/>
            </a:endParaRPr>
          </a:p>
        </p:txBody>
      </p:sp>
      <p:grpSp>
        <p:nvGrpSpPr>
          <p:cNvPr id="11" name="Group 10">
            <a:extLst>
              <a:ext uri="{FF2B5EF4-FFF2-40B4-BE49-F238E27FC236}">
                <a16:creationId xmlns:a16="http://schemas.microsoft.com/office/drawing/2014/main" id="{FFDAA2EF-F409-4144-B585-7162878C7C88}"/>
              </a:ext>
            </a:extLst>
          </p:cNvPr>
          <p:cNvGrpSpPr/>
          <p:nvPr/>
        </p:nvGrpSpPr>
        <p:grpSpPr>
          <a:xfrm>
            <a:off x="343482" y="6589488"/>
            <a:ext cx="276847" cy="99072"/>
            <a:chOff x="258233" y="6589488"/>
            <a:chExt cx="276847" cy="99072"/>
          </a:xfrm>
        </p:grpSpPr>
        <p:sp>
          <p:nvSpPr>
            <p:cNvPr id="12" name="Oval 11">
              <a:extLst>
                <a:ext uri="{FF2B5EF4-FFF2-40B4-BE49-F238E27FC236}">
                  <a16:creationId xmlns:a16="http://schemas.microsoft.com/office/drawing/2014/main" id="{6115A57F-D40B-654B-B815-C14A815A9414}"/>
                </a:ext>
              </a:extLst>
            </p:cNvPr>
            <p:cNvSpPr/>
            <p:nvPr/>
          </p:nvSpPr>
          <p:spPr>
            <a:xfrm>
              <a:off x="258233" y="6589488"/>
              <a:ext cx="106347" cy="99072"/>
            </a:xfrm>
            <a:prstGeom prst="ellipse">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7B28578A-D32C-7942-A8FD-F690FE9FEB7F}"/>
                </a:ext>
              </a:extLst>
            </p:cNvPr>
            <p:cNvSpPr/>
            <p:nvPr/>
          </p:nvSpPr>
          <p:spPr>
            <a:xfrm>
              <a:off x="428733" y="6589488"/>
              <a:ext cx="106347" cy="99072"/>
            </a:xfrm>
            <a:prstGeom prst="ellipse">
              <a:avLst/>
            </a:prstGeom>
            <a:solidFill>
              <a:srgbClr val="FFC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4" name="TextBox 2">
            <a:extLst>
              <a:ext uri="{FF2B5EF4-FFF2-40B4-BE49-F238E27FC236}">
                <a16:creationId xmlns:a16="http://schemas.microsoft.com/office/drawing/2014/main" id="{34135CC7-9A11-6445-9D22-134EA3C6B4A5}"/>
              </a:ext>
            </a:extLst>
          </p:cNvPr>
          <p:cNvSpPr txBox="1"/>
          <p:nvPr/>
        </p:nvSpPr>
        <p:spPr>
          <a:xfrm>
            <a:off x="5405177" y="6477576"/>
            <a:ext cx="6636826" cy="307777"/>
          </a:xfrm>
          <a:prstGeom prst="rect">
            <a:avLst/>
          </a:prstGeom>
          <a:noFill/>
        </p:spPr>
        <p:txBody>
          <a:bodyPr wrap="square" rtlCol="0">
            <a:spAutoFit/>
          </a:bodyPr>
          <a:lstStyle/>
          <a:p>
            <a:pPr algn="r"/>
            <a:r>
              <a:rPr lang="en-US" sz="1400" dirty="0">
                <a:solidFill>
                  <a:schemeClr val="bg1"/>
                </a:solidFill>
                <a:latin typeface="Myriad Pro" panose="020B0503030403020204" pitchFamily="34" charset="0"/>
              </a:rPr>
              <a:t>INSTITUT TEKNOLOGI SEPULUH NOPEMBER, Surabaya - Indonesia</a:t>
            </a:r>
            <a:endParaRPr lang="id-ID" sz="1400" dirty="0">
              <a:solidFill>
                <a:schemeClr val="bg1"/>
              </a:solidFill>
              <a:latin typeface="Myriad Pro" panose="020B0503030403020204" pitchFamily="34" charset="0"/>
            </a:endParaRPr>
          </a:p>
        </p:txBody>
      </p:sp>
      <p:sp>
        <p:nvSpPr>
          <p:cNvPr id="21" name="SmartArt Placeholder 19">
            <a:extLst>
              <a:ext uri="{FF2B5EF4-FFF2-40B4-BE49-F238E27FC236}">
                <a16:creationId xmlns:a16="http://schemas.microsoft.com/office/drawing/2014/main" id="{9D0E2E8B-95CE-2E46-A5F8-8A3EFE538210}"/>
              </a:ext>
            </a:extLst>
          </p:cNvPr>
          <p:cNvSpPr>
            <a:spLocks noGrp="1"/>
          </p:cNvSpPr>
          <p:nvPr>
            <p:ph type="dgm" sz="quarter" idx="10"/>
          </p:nvPr>
        </p:nvSpPr>
        <p:spPr>
          <a:xfrm>
            <a:off x="425450" y="1249363"/>
            <a:ext cx="4806950" cy="4622800"/>
          </a:xfrm>
        </p:spPr>
        <p:txBody>
          <a:bodyPr/>
          <a:lstStyle/>
          <a:p>
            <a:r>
              <a:rPr lang="en-US"/>
              <a:t>Click icon to add SmartArt graphic</a:t>
            </a:r>
          </a:p>
        </p:txBody>
      </p:sp>
    </p:spTree>
    <p:extLst>
      <p:ext uri="{BB962C8B-B14F-4D97-AF65-F5344CB8AC3E}">
        <p14:creationId xmlns:p14="http://schemas.microsoft.com/office/powerpoint/2010/main" val="649331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4D0474-9289-8349-9E64-6CD55EA6E8D1}"/>
              </a:ext>
            </a:extLst>
          </p:cNvPr>
          <p:cNvSpPr/>
          <p:nvPr/>
        </p:nvSpPr>
        <p:spPr>
          <a:xfrm>
            <a:off x="-144162" y="6435707"/>
            <a:ext cx="12480324" cy="4222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41B2CAF-0E61-0B4A-AE27-529A3E04463C}"/>
              </a:ext>
            </a:extLst>
          </p:cNvPr>
          <p:cNvPicPr>
            <a:picLocks noChangeAspect="1"/>
          </p:cNvPicPr>
          <p:nvPr/>
        </p:nvPicPr>
        <p:blipFill>
          <a:blip r:embed="rId2">
            <a:duotone>
              <a:schemeClr val="accent4">
                <a:shade val="45000"/>
                <a:satMod val="135000"/>
              </a:schemeClr>
              <a:prstClr val="white"/>
            </a:duotone>
          </a:blip>
          <a:stretch>
            <a:fillRect/>
          </a:stretch>
        </p:blipFill>
        <p:spPr>
          <a:xfrm>
            <a:off x="2338930" y="6516913"/>
            <a:ext cx="7514141" cy="274320"/>
          </a:xfrm>
          <a:prstGeom prst="rect">
            <a:avLst/>
          </a:prstGeom>
        </p:spPr>
      </p:pic>
      <p:sp>
        <p:nvSpPr>
          <p:cNvPr id="13" name="Title 11">
            <a:extLst>
              <a:ext uri="{FF2B5EF4-FFF2-40B4-BE49-F238E27FC236}">
                <a16:creationId xmlns:a16="http://schemas.microsoft.com/office/drawing/2014/main" id="{1A646599-1B23-5548-AAD7-A6D1033252C0}"/>
              </a:ext>
            </a:extLst>
          </p:cNvPr>
          <p:cNvSpPr>
            <a:spLocks noGrp="1"/>
          </p:cNvSpPr>
          <p:nvPr>
            <p:ph type="title" hasCustomPrompt="1"/>
          </p:nvPr>
        </p:nvSpPr>
        <p:spPr>
          <a:xfrm>
            <a:off x="1900007" y="4660169"/>
            <a:ext cx="8391600" cy="878400"/>
          </a:xfrm>
        </p:spPr>
        <p:txBody>
          <a:bodyPr>
            <a:normAutofit/>
          </a:bodyPr>
          <a:lstStyle>
            <a:lvl1pPr marL="0" algn="ctr" defTabSz="914400" rtl="0" eaLnBrk="1" latinLnBrk="0" hangingPunct="1">
              <a:lnSpc>
                <a:spcPct val="90000"/>
              </a:lnSpc>
              <a:spcBef>
                <a:spcPct val="0"/>
              </a:spcBef>
              <a:buNone/>
              <a:defRPr lang="en-US" sz="4800" b="1" kern="1200" dirty="0">
                <a:solidFill>
                  <a:schemeClr val="tx1"/>
                </a:solidFill>
                <a:latin typeface="Myriad Pro" panose="020B0503030403020204" pitchFamily="34" charset="0"/>
                <a:ea typeface="+mj-ea"/>
                <a:cs typeface="Myriad Arabic" panose="01010101010101010101" pitchFamily="50" charset="-78"/>
              </a:defRPr>
            </a:lvl1pPr>
          </a:lstStyle>
          <a:p>
            <a:r>
              <a:rPr lang="en-US" dirty="0"/>
              <a:t>CLICK TO EDIT MASTER TITLE STYLE</a:t>
            </a:r>
          </a:p>
        </p:txBody>
      </p:sp>
      <p:pic>
        <p:nvPicPr>
          <p:cNvPr id="15" name="Picture 14" descr="A picture containing drawing&#10;&#10;Description automatically generated">
            <a:extLst>
              <a:ext uri="{FF2B5EF4-FFF2-40B4-BE49-F238E27FC236}">
                <a16:creationId xmlns:a16="http://schemas.microsoft.com/office/drawing/2014/main" id="{553713F7-E64C-4C4C-965B-1516D6178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757" y="275191"/>
            <a:ext cx="549401" cy="549401"/>
          </a:xfrm>
          <a:prstGeom prst="rect">
            <a:avLst/>
          </a:prstGeom>
        </p:spPr>
      </p:pic>
      <p:pic>
        <p:nvPicPr>
          <p:cNvPr id="2" name="Picture 2" descr="https://i0.wp.com/quipperhome.wpcomstaging.com/wp-content/uploads/2017/02/838ac-2.2-its.png">
            <a:extLst>
              <a:ext uri="{FF2B5EF4-FFF2-40B4-BE49-F238E27FC236}">
                <a16:creationId xmlns:a16="http://schemas.microsoft.com/office/drawing/2014/main" id="{8CF35957-4872-4BF5-BB2B-495D9E884682}"/>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01100" y="1581150"/>
            <a:ext cx="9833600" cy="2690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986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44AE9-FE3D-4F1F-835B-24397596DE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0DCC88-54A1-4C65-BB69-CE9D17FF41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D6A97A3-F9A5-4966-B87F-FC8AB937BBA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22FBF3-8387-4399-BE89-27FC5CAC2F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C58EE48-2443-4FA0-A1A7-5FF554C78F5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F45C27-DA98-4FFD-9D49-B6825C97A062}"/>
              </a:ext>
            </a:extLst>
          </p:cNvPr>
          <p:cNvSpPr>
            <a:spLocks noGrp="1"/>
          </p:cNvSpPr>
          <p:nvPr>
            <p:ph type="dt" sz="half" idx="10"/>
          </p:nvPr>
        </p:nvSpPr>
        <p:spPr/>
        <p:txBody>
          <a:bodyPr/>
          <a:lstStyle/>
          <a:p>
            <a:fld id="{6CC063A8-1863-B04F-B539-71D1B5B7E31C}" type="datetimeFigureOut">
              <a:rPr lang="en-US" smtClean="0"/>
              <a:t>2/8/23</a:t>
            </a:fld>
            <a:endParaRPr lang="en-US"/>
          </a:p>
        </p:txBody>
      </p:sp>
      <p:sp>
        <p:nvSpPr>
          <p:cNvPr id="8" name="Footer Placeholder 7">
            <a:extLst>
              <a:ext uri="{FF2B5EF4-FFF2-40B4-BE49-F238E27FC236}">
                <a16:creationId xmlns:a16="http://schemas.microsoft.com/office/drawing/2014/main" id="{CD1247C0-FF11-47D3-A20C-9516CE55B3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6471D-4CE6-4D7E-9BB2-BC49765B473D}"/>
              </a:ext>
            </a:extLst>
          </p:cNvPr>
          <p:cNvSpPr>
            <a:spLocks noGrp="1"/>
          </p:cNvSpPr>
          <p:nvPr>
            <p:ph type="sldNum" sz="quarter" idx="12"/>
          </p:nvPr>
        </p:nvSpPr>
        <p:spPr/>
        <p:txBody>
          <a:bodyPr/>
          <a:lstStyle/>
          <a:p>
            <a:fld id="{4CA484DA-968E-0849-BC71-44BB09F8FB73}" type="slidenum">
              <a:rPr lang="en-US" smtClean="0"/>
              <a:t>‹#›</a:t>
            </a:fld>
            <a:endParaRPr lang="en-US"/>
          </a:p>
        </p:txBody>
      </p:sp>
    </p:spTree>
    <p:extLst>
      <p:ext uri="{BB962C8B-B14F-4D97-AF65-F5344CB8AC3E}">
        <p14:creationId xmlns:p14="http://schemas.microsoft.com/office/powerpoint/2010/main" val="3634384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4" name="Picture Placeholder 19">
            <a:extLst>
              <a:ext uri="{FF2B5EF4-FFF2-40B4-BE49-F238E27FC236}">
                <a16:creationId xmlns:a16="http://schemas.microsoft.com/office/drawing/2014/main" id="{23465351-7883-904B-9156-617136A2BA20}"/>
              </a:ext>
            </a:extLst>
          </p:cNvPr>
          <p:cNvSpPr>
            <a:spLocks noGrp="1"/>
          </p:cNvSpPr>
          <p:nvPr>
            <p:ph type="pic" sz="quarter" idx="13"/>
          </p:nvPr>
        </p:nvSpPr>
        <p:spPr>
          <a:xfrm>
            <a:off x="0" y="1046164"/>
            <a:ext cx="12192000" cy="5389544"/>
          </a:xfrm>
        </p:spPr>
        <p:txBody>
          <a:bodyPr/>
          <a:lstStyle/>
          <a:p>
            <a:r>
              <a:rPr lang="en-US"/>
              <a:t>Click icon to add picture</a:t>
            </a:r>
            <a:endParaRPr lang="en-US" dirty="0"/>
          </a:p>
        </p:txBody>
      </p:sp>
      <p:pic>
        <p:nvPicPr>
          <p:cNvPr id="8" name="Picture 7" descr="A picture containing drawing&#10;&#10;Description automatically generated">
            <a:extLst>
              <a:ext uri="{FF2B5EF4-FFF2-40B4-BE49-F238E27FC236}">
                <a16:creationId xmlns:a16="http://schemas.microsoft.com/office/drawing/2014/main" id="{8526FC6C-0E62-454D-A71B-C3D557B76C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757" y="275191"/>
            <a:ext cx="549401" cy="549401"/>
          </a:xfrm>
          <a:prstGeom prst="rect">
            <a:avLst/>
          </a:prstGeom>
        </p:spPr>
      </p:pic>
      <p:sp>
        <p:nvSpPr>
          <p:cNvPr id="26" name="Title 1">
            <a:extLst>
              <a:ext uri="{FF2B5EF4-FFF2-40B4-BE49-F238E27FC236}">
                <a16:creationId xmlns:a16="http://schemas.microsoft.com/office/drawing/2014/main" id="{F882E6BC-ED28-3F4E-B370-77FB94467F8A}"/>
              </a:ext>
            </a:extLst>
          </p:cNvPr>
          <p:cNvSpPr>
            <a:spLocks noGrp="1"/>
          </p:cNvSpPr>
          <p:nvPr>
            <p:ph type="title" hasCustomPrompt="1"/>
          </p:nvPr>
        </p:nvSpPr>
        <p:spPr>
          <a:xfrm>
            <a:off x="1484040" y="4031093"/>
            <a:ext cx="9219697" cy="1175658"/>
          </a:xfrm>
          <a:solidFill>
            <a:srgbClr val="F5AA2D"/>
          </a:solidFill>
        </p:spPr>
        <p:txBody>
          <a:bodyPr>
            <a:noAutofit/>
          </a:bodyPr>
          <a:lstStyle>
            <a:lvl1pPr marL="0" algn="ctr" defTabSz="914400" rtl="0" eaLnBrk="1" latinLnBrk="0" hangingPunct="1">
              <a:lnSpc>
                <a:spcPct val="90000"/>
              </a:lnSpc>
              <a:spcBef>
                <a:spcPct val="0"/>
              </a:spcBef>
              <a:buNone/>
              <a:defRPr lang="en-US" sz="4800" b="1" kern="1200" dirty="0">
                <a:solidFill>
                  <a:srgbClr val="002060"/>
                </a:solidFill>
                <a:latin typeface="Myriad Pro" panose="020B0503030403020204" pitchFamily="34" charset="0"/>
                <a:ea typeface="+mj-ea"/>
                <a:cs typeface="Myriad Arabic" panose="01010101010101010101" pitchFamily="50" charset="-78"/>
              </a:defRPr>
            </a:lvl1pPr>
          </a:lstStyle>
          <a:p>
            <a:r>
              <a:rPr lang="en-US" dirty="0"/>
              <a:t>CLICK TO EDIT MASTER TITLE STYLE</a:t>
            </a:r>
          </a:p>
        </p:txBody>
      </p:sp>
      <p:sp>
        <p:nvSpPr>
          <p:cNvPr id="30" name="Text Placeholder 28">
            <a:extLst>
              <a:ext uri="{FF2B5EF4-FFF2-40B4-BE49-F238E27FC236}">
                <a16:creationId xmlns:a16="http://schemas.microsoft.com/office/drawing/2014/main" id="{5BB74982-9DF0-944F-9141-81D6491B25F7}"/>
              </a:ext>
            </a:extLst>
          </p:cNvPr>
          <p:cNvSpPr>
            <a:spLocks noGrp="1"/>
          </p:cNvSpPr>
          <p:nvPr>
            <p:ph type="body" sz="quarter" idx="14"/>
          </p:nvPr>
        </p:nvSpPr>
        <p:spPr>
          <a:xfrm>
            <a:off x="4836610" y="5690558"/>
            <a:ext cx="2520000" cy="518400"/>
          </a:xfrm>
        </p:spPr>
        <p:txBody>
          <a:bodyPr/>
          <a:lstStyle>
            <a:lvl1pPr marL="0" indent="0">
              <a:buNone/>
              <a:defRPr/>
            </a:lvl1pPr>
          </a:lstStyle>
          <a:p>
            <a:pPr lvl="0"/>
            <a:r>
              <a:rPr lang="en-US"/>
              <a:t>Edit Master text styles</a:t>
            </a:r>
          </a:p>
        </p:txBody>
      </p:sp>
      <p:sp>
        <p:nvSpPr>
          <p:cNvPr id="14" name="Rectangle 13">
            <a:extLst>
              <a:ext uri="{FF2B5EF4-FFF2-40B4-BE49-F238E27FC236}">
                <a16:creationId xmlns:a16="http://schemas.microsoft.com/office/drawing/2014/main" id="{A302FE51-6A3D-C740-BB94-6FE4180E3887}"/>
              </a:ext>
            </a:extLst>
          </p:cNvPr>
          <p:cNvSpPr/>
          <p:nvPr userDrawn="1"/>
        </p:nvSpPr>
        <p:spPr>
          <a:xfrm>
            <a:off x="-144162" y="6435707"/>
            <a:ext cx="12480324" cy="4222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2">
            <a:extLst>
              <a:ext uri="{FF2B5EF4-FFF2-40B4-BE49-F238E27FC236}">
                <a16:creationId xmlns:a16="http://schemas.microsoft.com/office/drawing/2014/main" id="{ECE889AF-306A-924C-9818-E7BED949C89C}"/>
              </a:ext>
            </a:extLst>
          </p:cNvPr>
          <p:cNvSpPr txBox="1"/>
          <p:nvPr userDrawn="1"/>
        </p:nvSpPr>
        <p:spPr>
          <a:xfrm>
            <a:off x="868181" y="6472778"/>
            <a:ext cx="3916947" cy="307777"/>
          </a:xfrm>
          <a:prstGeom prst="rect">
            <a:avLst/>
          </a:prstGeom>
          <a:noFill/>
        </p:spPr>
        <p:txBody>
          <a:bodyPr wrap="square" rtlCol="0">
            <a:spAutoFit/>
          </a:bodyPr>
          <a:lstStyle/>
          <a:p>
            <a:r>
              <a:rPr lang="en-US" sz="1400" dirty="0">
                <a:solidFill>
                  <a:schemeClr val="bg1"/>
                </a:solidFill>
                <a:latin typeface="Raleway SemiBold" panose="020B0703030101060003" pitchFamily="34" charset="0"/>
              </a:rPr>
              <a:t>www.its.ac.id/informatika</a:t>
            </a:r>
            <a:endParaRPr lang="id-ID" sz="1400" dirty="0">
              <a:solidFill>
                <a:schemeClr val="bg1"/>
              </a:solidFill>
              <a:latin typeface="Raleway SemiBold" panose="020B0703030101060003" pitchFamily="34" charset="0"/>
            </a:endParaRPr>
          </a:p>
        </p:txBody>
      </p:sp>
      <p:grpSp>
        <p:nvGrpSpPr>
          <p:cNvPr id="16" name="Group 15">
            <a:extLst>
              <a:ext uri="{FF2B5EF4-FFF2-40B4-BE49-F238E27FC236}">
                <a16:creationId xmlns:a16="http://schemas.microsoft.com/office/drawing/2014/main" id="{162DF64F-FD1F-7E4D-9BC7-812E9ABA10BF}"/>
              </a:ext>
            </a:extLst>
          </p:cNvPr>
          <p:cNvGrpSpPr/>
          <p:nvPr userDrawn="1"/>
        </p:nvGrpSpPr>
        <p:grpSpPr>
          <a:xfrm>
            <a:off x="343482" y="6589488"/>
            <a:ext cx="276847" cy="99072"/>
            <a:chOff x="258233" y="6589488"/>
            <a:chExt cx="276847" cy="99072"/>
          </a:xfrm>
        </p:grpSpPr>
        <p:sp>
          <p:nvSpPr>
            <p:cNvPr id="17" name="Oval 16">
              <a:extLst>
                <a:ext uri="{FF2B5EF4-FFF2-40B4-BE49-F238E27FC236}">
                  <a16:creationId xmlns:a16="http://schemas.microsoft.com/office/drawing/2014/main" id="{5F31D55B-127B-AD45-B187-245BE632F05A}"/>
                </a:ext>
              </a:extLst>
            </p:cNvPr>
            <p:cNvSpPr/>
            <p:nvPr/>
          </p:nvSpPr>
          <p:spPr>
            <a:xfrm>
              <a:off x="258233" y="6589488"/>
              <a:ext cx="106347" cy="99072"/>
            </a:xfrm>
            <a:prstGeom prst="ellipse">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Oval 17">
              <a:extLst>
                <a:ext uri="{FF2B5EF4-FFF2-40B4-BE49-F238E27FC236}">
                  <a16:creationId xmlns:a16="http://schemas.microsoft.com/office/drawing/2014/main" id="{2F6C4219-338F-FA45-B80B-A70F39F368E8}"/>
                </a:ext>
              </a:extLst>
            </p:cNvPr>
            <p:cNvSpPr/>
            <p:nvPr/>
          </p:nvSpPr>
          <p:spPr>
            <a:xfrm>
              <a:off x="428733" y="6589488"/>
              <a:ext cx="106347" cy="99072"/>
            </a:xfrm>
            <a:prstGeom prst="ellipse">
              <a:avLst/>
            </a:prstGeom>
            <a:solidFill>
              <a:srgbClr val="FFC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9" name="TextBox 2">
            <a:extLst>
              <a:ext uri="{FF2B5EF4-FFF2-40B4-BE49-F238E27FC236}">
                <a16:creationId xmlns:a16="http://schemas.microsoft.com/office/drawing/2014/main" id="{627C898F-3898-FF4A-A9FF-3E94F686A4F0}"/>
              </a:ext>
            </a:extLst>
          </p:cNvPr>
          <p:cNvSpPr txBox="1"/>
          <p:nvPr userDrawn="1"/>
        </p:nvSpPr>
        <p:spPr>
          <a:xfrm>
            <a:off x="5405177" y="6477576"/>
            <a:ext cx="6636826" cy="307777"/>
          </a:xfrm>
          <a:prstGeom prst="rect">
            <a:avLst/>
          </a:prstGeom>
          <a:noFill/>
        </p:spPr>
        <p:txBody>
          <a:bodyPr wrap="square" rtlCol="0">
            <a:spAutoFit/>
          </a:bodyPr>
          <a:lstStyle/>
          <a:p>
            <a:pPr algn="r"/>
            <a:r>
              <a:rPr lang="en-US" sz="1400" dirty="0">
                <a:solidFill>
                  <a:schemeClr val="bg1"/>
                </a:solidFill>
                <a:latin typeface="Myriad Pro" panose="020B0503030403020204" pitchFamily="34" charset="0"/>
              </a:rPr>
              <a:t>INSTITUT TEKNOLOGI SEPULUH NOPEMBER, Surabaya - Indonesia</a:t>
            </a:r>
            <a:endParaRPr lang="id-ID" sz="1400" dirty="0">
              <a:solidFill>
                <a:schemeClr val="bg1"/>
              </a:solidFill>
              <a:latin typeface="Myriad Pro" panose="020B0503030403020204" pitchFamily="34" charset="0"/>
            </a:endParaRPr>
          </a:p>
        </p:txBody>
      </p:sp>
    </p:spTree>
    <p:extLst>
      <p:ext uri="{BB962C8B-B14F-4D97-AF65-F5344CB8AC3E}">
        <p14:creationId xmlns:p14="http://schemas.microsoft.com/office/powerpoint/2010/main" val="2773093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DD16D-53B2-40BC-B1DD-ECF13633217A}"/>
              </a:ext>
            </a:extLst>
          </p:cNvPr>
          <p:cNvSpPr>
            <a:spLocks noGrp="1"/>
          </p:cNvSpPr>
          <p:nvPr>
            <p:ph type="dt" sz="half" idx="10"/>
          </p:nvPr>
        </p:nvSpPr>
        <p:spPr/>
        <p:txBody>
          <a:bodyPr/>
          <a:lstStyle/>
          <a:p>
            <a:fld id="{6CC063A8-1863-B04F-B539-71D1B5B7E31C}" type="datetimeFigureOut">
              <a:rPr lang="en-US" smtClean="0"/>
              <a:t>2/8/23</a:t>
            </a:fld>
            <a:endParaRPr lang="en-US"/>
          </a:p>
        </p:txBody>
      </p:sp>
      <p:sp>
        <p:nvSpPr>
          <p:cNvPr id="3" name="Footer Placeholder 2">
            <a:extLst>
              <a:ext uri="{FF2B5EF4-FFF2-40B4-BE49-F238E27FC236}">
                <a16:creationId xmlns:a16="http://schemas.microsoft.com/office/drawing/2014/main" id="{3D51ECE5-1906-47BB-B825-82011CDFA5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E89BC3-0549-4107-A6E6-8AD20E1D7E40}"/>
              </a:ext>
            </a:extLst>
          </p:cNvPr>
          <p:cNvSpPr>
            <a:spLocks noGrp="1"/>
          </p:cNvSpPr>
          <p:nvPr>
            <p:ph type="sldNum" sz="quarter" idx="12"/>
          </p:nvPr>
        </p:nvSpPr>
        <p:spPr/>
        <p:txBody>
          <a:bodyPr/>
          <a:lstStyle/>
          <a:p>
            <a:fld id="{4CA484DA-968E-0849-BC71-44BB09F8FB73}" type="slidenum">
              <a:rPr lang="en-US" smtClean="0"/>
              <a:t>‹#›</a:t>
            </a:fld>
            <a:endParaRPr lang="en-US"/>
          </a:p>
        </p:txBody>
      </p:sp>
    </p:spTree>
    <p:extLst>
      <p:ext uri="{BB962C8B-B14F-4D97-AF65-F5344CB8AC3E}">
        <p14:creationId xmlns:p14="http://schemas.microsoft.com/office/powerpoint/2010/main" val="1323074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9F6FE-12CE-4625-96B8-7BE5E6D41C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7E813D-6BB9-4F29-AF85-823450398E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9E8E94-45F0-423B-B75C-D8FF0DD745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8286039-5E37-4379-AF3E-72989789DAA9}"/>
              </a:ext>
            </a:extLst>
          </p:cNvPr>
          <p:cNvSpPr>
            <a:spLocks noGrp="1"/>
          </p:cNvSpPr>
          <p:nvPr>
            <p:ph type="dt" sz="half" idx="10"/>
          </p:nvPr>
        </p:nvSpPr>
        <p:spPr/>
        <p:txBody>
          <a:bodyPr/>
          <a:lstStyle/>
          <a:p>
            <a:fld id="{6CC063A8-1863-B04F-B539-71D1B5B7E31C}" type="datetimeFigureOut">
              <a:rPr lang="en-US" smtClean="0"/>
              <a:t>2/8/23</a:t>
            </a:fld>
            <a:endParaRPr lang="en-US"/>
          </a:p>
        </p:txBody>
      </p:sp>
      <p:sp>
        <p:nvSpPr>
          <p:cNvPr id="6" name="Footer Placeholder 5">
            <a:extLst>
              <a:ext uri="{FF2B5EF4-FFF2-40B4-BE49-F238E27FC236}">
                <a16:creationId xmlns:a16="http://schemas.microsoft.com/office/drawing/2014/main" id="{EB6815D8-C900-40CB-B051-4266CD2152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05B34-1D32-4310-88EA-3AD52E1B6351}"/>
              </a:ext>
            </a:extLst>
          </p:cNvPr>
          <p:cNvSpPr>
            <a:spLocks noGrp="1"/>
          </p:cNvSpPr>
          <p:nvPr>
            <p:ph type="sldNum" sz="quarter" idx="12"/>
          </p:nvPr>
        </p:nvSpPr>
        <p:spPr/>
        <p:txBody>
          <a:bodyPr/>
          <a:lstStyle/>
          <a:p>
            <a:fld id="{4CA484DA-968E-0849-BC71-44BB09F8FB73}" type="slidenum">
              <a:rPr lang="en-US" smtClean="0"/>
              <a:t>‹#›</a:t>
            </a:fld>
            <a:endParaRPr lang="en-US"/>
          </a:p>
        </p:txBody>
      </p:sp>
    </p:spTree>
    <p:extLst>
      <p:ext uri="{BB962C8B-B14F-4D97-AF65-F5344CB8AC3E}">
        <p14:creationId xmlns:p14="http://schemas.microsoft.com/office/powerpoint/2010/main" val="632850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BA776-B805-42B3-82C8-43369401D8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2D129A-539A-4B8C-A0B7-90152AB27C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F86FF41-1B0E-4CB8-AE9B-0F70A1A47A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E599EA3-7278-4E34-BD9E-31B495B59032}"/>
              </a:ext>
            </a:extLst>
          </p:cNvPr>
          <p:cNvSpPr>
            <a:spLocks noGrp="1"/>
          </p:cNvSpPr>
          <p:nvPr>
            <p:ph type="dt" sz="half" idx="10"/>
          </p:nvPr>
        </p:nvSpPr>
        <p:spPr/>
        <p:txBody>
          <a:bodyPr/>
          <a:lstStyle/>
          <a:p>
            <a:fld id="{6CC063A8-1863-B04F-B539-71D1B5B7E31C}" type="datetimeFigureOut">
              <a:rPr lang="en-US" smtClean="0"/>
              <a:t>2/8/23</a:t>
            </a:fld>
            <a:endParaRPr lang="en-US"/>
          </a:p>
        </p:txBody>
      </p:sp>
      <p:sp>
        <p:nvSpPr>
          <p:cNvPr id="6" name="Footer Placeholder 5">
            <a:extLst>
              <a:ext uri="{FF2B5EF4-FFF2-40B4-BE49-F238E27FC236}">
                <a16:creationId xmlns:a16="http://schemas.microsoft.com/office/drawing/2014/main" id="{CFE67DFF-DE0A-4E07-B35F-CE79CDE99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DF8BB-BBDB-44CE-8429-1880C6773D82}"/>
              </a:ext>
            </a:extLst>
          </p:cNvPr>
          <p:cNvSpPr>
            <a:spLocks noGrp="1"/>
          </p:cNvSpPr>
          <p:nvPr>
            <p:ph type="sldNum" sz="quarter" idx="12"/>
          </p:nvPr>
        </p:nvSpPr>
        <p:spPr/>
        <p:txBody>
          <a:bodyPr/>
          <a:lstStyle/>
          <a:p>
            <a:fld id="{4CA484DA-968E-0849-BC71-44BB09F8FB73}" type="slidenum">
              <a:rPr lang="en-US" smtClean="0"/>
              <a:t>‹#›</a:t>
            </a:fld>
            <a:endParaRPr lang="en-US"/>
          </a:p>
        </p:txBody>
      </p:sp>
    </p:spTree>
    <p:extLst>
      <p:ext uri="{BB962C8B-B14F-4D97-AF65-F5344CB8AC3E}">
        <p14:creationId xmlns:p14="http://schemas.microsoft.com/office/powerpoint/2010/main" val="1070263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11AF9E-DC9A-4384-A38A-859B18B063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719B25-7FCA-44A6-BC92-DE8BCF8126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DA077-27DE-4BEB-9083-799AFEB9C8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C063A8-1863-B04F-B539-71D1B5B7E31C}" type="datetimeFigureOut">
              <a:rPr lang="en-US" smtClean="0"/>
              <a:t>2/8/23</a:t>
            </a:fld>
            <a:endParaRPr lang="en-US"/>
          </a:p>
        </p:txBody>
      </p:sp>
      <p:sp>
        <p:nvSpPr>
          <p:cNvPr id="5" name="Footer Placeholder 4">
            <a:extLst>
              <a:ext uri="{FF2B5EF4-FFF2-40B4-BE49-F238E27FC236}">
                <a16:creationId xmlns:a16="http://schemas.microsoft.com/office/drawing/2014/main" id="{8F20A032-854C-4741-A2A5-35DADC0531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685EC2-6D46-4EEE-A60D-6911D2DCC3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A484DA-968E-0849-BC71-44BB09F8FB73}" type="slidenum">
              <a:rPr lang="en-US" smtClean="0"/>
              <a:t>‹#›</a:t>
            </a:fld>
            <a:endParaRPr lang="en-US"/>
          </a:p>
        </p:txBody>
      </p:sp>
      <p:pic>
        <p:nvPicPr>
          <p:cNvPr id="8" name="Picture 7" descr="A picture containing drawing&#10;&#10;Description automatically generated">
            <a:extLst>
              <a:ext uri="{FF2B5EF4-FFF2-40B4-BE49-F238E27FC236}">
                <a16:creationId xmlns:a16="http://schemas.microsoft.com/office/drawing/2014/main" id="{D279D48A-5256-4F32-9A6E-5B8EDDE2CF30}"/>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24757" y="275191"/>
            <a:ext cx="549401" cy="549401"/>
          </a:xfrm>
          <a:prstGeom prst="rect">
            <a:avLst/>
          </a:prstGeom>
        </p:spPr>
      </p:pic>
      <p:pic>
        <p:nvPicPr>
          <p:cNvPr id="12" name="Picture 11">
            <a:extLst>
              <a:ext uri="{FF2B5EF4-FFF2-40B4-BE49-F238E27FC236}">
                <a16:creationId xmlns:a16="http://schemas.microsoft.com/office/drawing/2014/main" id="{957A681C-6350-430E-8137-503C3653DB2C}"/>
              </a:ext>
            </a:extLst>
          </p:cNvPr>
          <p:cNvPicPr>
            <a:picLocks noChangeAspect="1" noChangeArrowheads="1"/>
          </p:cNvPicPr>
          <p:nvPr userDrawn="1"/>
        </p:nvPicPr>
        <p:blipFill>
          <a:blip r:embed="rId1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81490" y="307513"/>
            <a:ext cx="612221" cy="484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16439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emf"/></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12.xml"/><Relationship Id="rId1" Type="http://schemas.openxmlformats.org/officeDocument/2006/relationships/video" Target="https://www.youtube.com/embed/-aNW08ahM68?feature=oembe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7.xml"/><Relationship Id="rId1" Type="http://schemas.openxmlformats.org/officeDocument/2006/relationships/video" Target="https://www.youtube.com/embed/uh5LCXOBmSI?feature=oembed"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imacode" TargetMode="External"/><Relationship Id="rId2" Type="http://schemas.openxmlformats.org/officeDocument/2006/relationships/hyperlink" Target="http://aima.cs.berkeley.edu/index.html" TargetMode="Externa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hyperlink" Target="https://aimacode.github.io/aima-exercises/" TargetMode="Externa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0B1B358-8A1F-49B1-9ECA-0189F1B33280}"/>
              </a:ext>
            </a:extLst>
          </p:cNvPr>
          <p:cNvSpPr/>
          <p:nvPr/>
        </p:nvSpPr>
        <p:spPr>
          <a:xfrm>
            <a:off x="0" y="1751501"/>
            <a:ext cx="11887200" cy="3511004"/>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600"/>
          </a:p>
        </p:txBody>
      </p:sp>
      <p:sp>
        <p:nvSpPr>
          <p:cNvPr id="11" name="TextBox 2">
            <a:extLst>
              <a:ext uri="{FF2B5EF4-FFF2-40B4-BE49-F238E27FC236}">
                <a16:creationId xmlns:a16="http://schemas.microsoft.com/office/drawing/2014/main" id="{D0662827-9F33-4CEF-B49E-B5EABF117D9C}"/>
              </a:ext>
            </a:extLst>
          </p:cNvPr>
          <p:cNvSpPr txBox="1"/>
          <p:nvPr/>
        </p:nvSpPr>
        <p:spPr>
          <a:xfrm>
            <a:off x="1366428" y="1835800"/>
            <a:ext cx="10059782" cy="1015663"/>
          </a:xfrm>
          <a:prstGeom prst="rect">
            <a:avLst/>
          </a:prstGeom>
          <a:noFill/>
        </p:spPr>
        <p:txBody>
          <a:bodyPr wrap="square" rtlCol="0">
            <a:spAutoFit/>
          </a:bodyPr>
          <a:lstStyle/>
          <a:p>
            <a:r>
              <a:rPr lang="en-US" altLang="id-ID" sz="6000" dirty="0" err="1">
                <a:solidFill>
                  <a:schemeClr val="bg1"/>
                </a:solidFill>
              </a:rPr>
              <a:t>Pengantar</a:t>
            </a:r>
            <a:r>
              <a:rPr lang="en-US" altLang="id-ID" sz="6000" dirty="0">
                <a:solidFill>
                  <a:schemeClr val="bg1"/>
                </a:solidFill>
              </a:rPr>
              <a:t> </a:t>
            </a:r>
            <a:r>
              <a:rPr lang="en-US" altLang="id-ID" sz="6000" dirty="0" err="1">
                <a:solidFill>
                  <a:schemeClr val="bg1"/>
                </a:solidFill>
              </a:rPr>
              <a:t>Kecerdasan</a:t>
            </a:r>
            <a:r>
              <a:rPr lang="en-US" altLang="id-ID" sz="6000" dirty="0">
                <a:solidFill>
                  <a:schemeClr val="bg1"/>
                </a:solidFill>
              </a:rPr>
              <a:t> </a:t>
            </a:r>
            <a:r>
              <a:rPr lang="en-US" altLang="id-ID" sz="6000" dirty="0" err="1">
                <a:solidFill>
                  <a:schemeClr val="bg1"/>
                </a:solidFill>
              </a:rPr>
              <a:t>Buatan</a:t>
            </a:r>
            <a:endParaRPr lang="en-US" sz="6000" b="1" dirty="0">
              <a:solidFill>
                <a:schemeClr val="bg1"/>
              </a:solidFill>
              <a:latin typeface="Raleway Light" panose="020B0403030101060003" pitchFamily="34" charset="0"/>
              <a:cs typeface="Posterama" panose="020B0502040204020203" pitchFamily="34" charset="0"/>
            </a:endParaRPr>
          </a:p>
        </p:txBody>
      </p:sp>
      <p:sp>
        <p:nvSpPr>
          <p:cNvPr id="17" name="Rectangle 16">
            <a:extLst>
              <a:ext uri="{FF2B5EF4-FFF2-40B4-BE49-F238E27FC236}">
                <a16:creationId xmlns:a16="http://schemas.microsoft.com/office/drawing/2014/main" id="{798D1C6A-1B7E-406A-801B-B89133EBEAF9}"/>
              </a:ext>
            </a:extLst>
          </p:cNvPr>
          <p:cNvSpPr/>
          <p:nvPr/>
        </p:nvSpPr>
        <p:spPr>
          <a:xfrm rot="5400000" flipV="1">
            <a:off x="385190" y="2751667"/>
            <a:ext cx="1440404" cy="57006"/>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2" name="Picture 21" descr="A picture containing drawing&#10;&#10;Description automatically generated">
            <a:extLst>
              <a:ext uri="{FF2B5EF4-FFF2-40B4-BE49-F238E27FC236}">
                <a16:creationId xmlns:a16="http://schemas.microsoft.com/office/drawing/2014/main" id="{46F63F8D-6883-4815-9AEC-3C25351370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757" y="275191"/>
            <a:ext cx="549401" cy="549401"/>
          </a:xfrm>
          <a:prstGeom prst="rect">
            <a:avLst/>
          </a:prstGeom>
        </p:spPr>
      </p:pic>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4" name="Rectangle 33">
            <a:extLst>
              <a:ext uri="{FF2B5EF4-FFF2-40B4-BE49-F238E27FC236}">
                <a16:creationId xmlns:a16="http://schemas.microsoft.com/office/drawing/2014/main" id="{BF43CA7D-63C0-43BF-87C3-32195A114569}"/>
              </a:ext>
            </a:extLst>
          </p:cNvPr>
          <p:cNvSpPr/>
          <p:nvPr/>
        </p:nvSpPr>
        <p:spPr>
          <a:xfrm>
            <a:off x="0" y="1710267"/>
            <a:ext cx="2810577" cy="82468"/>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2">
            <a:extLst>
              <a:ext uri="{FF2B5EF4-FFF2-40B4-BE49-F238E27FC236}">
                <a16:creationId xmlns:a16="http://schemas.microsoft.com/office/drawing/2014/main" id="{2FB1FD33-D8E7-45EE-9A79-D3C6D706CCC4}"/>
              </a:ext>
            </a:extLst>
          </p:cNvPr>
          <p:cNvSpPr txBox="1"/>
          <p:nvPr/>
        </p:nvSpPr>
        <p:spPr>
          <a:xfrm>
            <a:off x="599233" y="6275066"/>
            <a:ext cx="3916947" cy="307777"/>
          </a:xfrm>
          <a:prstGeom prst="rect">
            <a:avLst/>
          </a:prstGeom>
          <a:noFill/>
        </p:spPr>
        <p:txBody>
          <a:bodyPr wrap="square" rtlCol="0">
            <a:spAutoFit/>
          </a:bodyPr>
          <a:lstStyle/>
          <a:p>
            <a:r>
              <a:rPr lang="en-US" sz="1400" dirty="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sp>
        <p:nvSpPr>
          <p:cNvPr id="15" name="Title 4">
            <a:extLst>
              <a:ext uri="{FF2B5EF4-FFF2-40B4-BE49-F238E27FC236}">
                <a16:creationId xmlns:a16="http://schemas.microsoft.com/office/drawing/2014/main" id="{E76357B5-229F-4C3A-A240-41ACC219039F}"/>
              </a:ext>
            </a:extLst>
          </p:cNvPr>
          <p:cNvSpPr txBox="1">
            <a:spLocks/>
          </p:cNvSpPr>
          <p:nvPr/>
        </p:nvSpPr>
        <p:spPr>
          <a:xfrm>
            <a:off x="1076889" y="4210051"/>
            <a:ext cx="10638861" cy="99294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000" b="1" dirty="0">
                <a:solidFill>
                  <a:srgbClr val="FFC000"/>
                </a:solidFill>
              </a:rPr>
              <a:t>Chastine Fatichah</a:t>
            </a:r>
          </a:p>
          <a:p>
            <a:pPr algn="r"/>
            <a:r>
              <a:rPr lang="en-US" sz="2000" b="1" dirty="0" err="1">
                <a:solidFill>
                  <a:srgbClr val="FFC000"/>
                </a:solidFill>
              </a:rPr>
              <a:t>Departemen</a:t>
            </a:r>
            <a:r>
              <a:rPr lang="en-US" sz="2000" b="1" dirty="0">
                <a:solidFill>
                  <a:srgbClr val="FFC000"/>
                </a:solidFill>
              </a:rPr>
              <a:t> Teknik </a:t>
            </a:r>
            <a:r>
              <a:rPr lang="en-US" sz="2000" b="1" dirty="0" err="1">
                <a:solidFill>
                  <a:srgbClr val="FFC000"/>
                </a:solidFill>
              </a:rPr>
              <a:t>Informatika</a:t>
            </a:r>
            <a:endParaRPr lang="en-US" sz="2000" b="1" dirty="0">
              <a:solidFill>
                <a:srgbClr val="FFC000"/>
              </a:solidFill>
            </a:endParaRPr>
          </a:p>
          <a:p>
            <a:pPr algn="r"/>
            <a:r>
              <a:rPr lang="en-US" sz="2000" b="1" dirty="0" err="1">
                <a:solidFill>
                  <a:srgbClr val="FFC000"/>
                </a:solidFill>
              </a:rPr>
              <a:t>Februari</a:t>
            </a:r>
            <a:r>
              <a:rPr lang="en-US" sz="2000" b="1">
                <a:solidFill>
                  <a:srgbClr val="FFC000"/>
                </a:solidFill>
              </a:rPr>
              <a:t> 2023</a:t>
            </a:r>
            <a:endParaRPr lang="en-ID" sz="2000" b="1" dirty="0">
              <a:solidFill>
                <a:srgbClr val="FFC000"/>
              </a:solidFill>
            </a:endParaRPr>
          </a:p>
        </p:txBody>
      </p:sp>
      <p:pic>
        <p:nvPicPr>
          <p:cNvPr id="16" name="Picture 15">
            <a:extLst>
              <a:ext uri="{FF2B5EF4-FFF2-40B4-BE49-F238E27FC236}">
                <a16:creationId xmlns:a16="http://schemas.microsoft.com/office/drawing/2014/main" id="{BDF1E4E1-C924-44D1-ADD1-B3639BC1C198}"/>
              </a:ext>
            </a:extLst>
          </p:cNvPr>
          <p:cNvPicPr>
            <a:picLocks noChangeAspect="1" noChangeArrowheads="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81490" y="307513"/>
            <a:ext cx="612221" cy="48475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D84E5D8-2A8A-40AB-B20F-CA54177FE150}"/>
              </a:ext>
            </a:extLst>
          </p:cNvPr>
          <p:cNvSpPr txBox="1"/>
          <p:nvPr/>
        </p:nvSpPr>
        <p:spPr>
          <a:xfrm>
            <a:off x="8567574" y="6292206"/>
            <a:ext cx="3366193" cy="338554"/>
          </a:xfrm>
          <a:prstGeom prst="rect">
            <a:avLst/>
          </a:prstGeom>
          <a:noFill/>
        </p:spPr>
        <p:txBody>
          <a:bodyPr wrap="square">
            <a:spAutoFit/>
          </a:bodyPr>
          <a:lstStyle/>
          <a:p>
            <a:pPr algn="r"/>
            <a:r>
              <a:rPr lang="en-US" altLang="id-ID" sz="1600" b="1" dirty="0" err="1">
                <a:solidFill>
                  <a:schemeClr val="accent3"/>
                </a:solidFill>
              </a:rPr>
              <a:t>Kecerdasan</a:t>
            </a:r>
            <a:r>
              <a:rPr lang="en-US" altLang="id-ID" sz="1600" b="1" dirty="0">
                <a:solidFill>
                  <a:schemeClr val="accent3"/>
                </a:solidFill>
              </a:rPr>
              <a:t> </a:t>
            </a:r>
            <a:r>
              <a:rPr lang="en-US" altLang="id-ID" sz="1600" b="1" dirty="0" err="1">
                <a:solidFill>
                  <a:schemeClr val="accent3"/>
                </a:solidFill>
              </a:rPr>
              <a:t>Buatan</a:t>
            </a:r>
            <a:r>
              <a:rPr lang="en-US" altLang="id-ID" sz="1600" b="1" dirty="0">
                <a:solidFill>
                  <a:schemeClr val="accent3"/>
                </a:solidFill>
              </a:rPr>
              <a:t> (</a:t>
            </a:r>
            <a:r>
              <a:rPr lang="is-IS" altLang="en-US" sz="1600" b="1" dirty="0">
                <a:solidFill>
                  <a:schemeClr val="accent3"/>
                </a:solidFill>
              </a:rPr>
              <a:t>IF184403</a:t>
            </a:r>
            <a:r>
              <a:rPr lang="en-US" altLang="id-ID" sz="1600" b="1" dirty="0">
                <a:solidFill>
                  <a:schemeClr val="accent3"/>
                </a:solidFill>
              </a:rPr>
              <a:t>)</a:t>
            </a:r>
            <a:endParaRPr lang="en-ID" sz="1600" b="1" dirty="0">
              <a:solidFill>
                <a:schemeClr val="accent3"/>
              </a:solidFill>
            </a:endParaRPr>
          </a:p>
        </p:txBody>
      </p:sp>
    </p:spTree>
    <p:extLst>
      <p:ext uri="{BB962C8B-B14F-4D97-AF65-F5344CB8AC3E}">
        <p14:creationId xmlns:p14="http://schemas.microsoft.com/office/powerpoint/2010/main" val="165754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2">
            <a:extLst>
              <a:ext uri="{FF2B5EF4-FFF2-40B4-BE49-F238E27FC236}">
                <a16:creationId xmlns:a16="http://schemas.microsoft.com/office/drawing/2014/main" id="{2FB1FD33-D8E7-45EE-9A79-D3C6D706CCC4}"/>
              </a:ext>
            </a:extLst>
          </p:cNvPr>
          <p:cNvSpPr txBox="1"/>
          <p:nvPr/>
        </p:nvSpPr>
        <p:spPr>
          <a:xfrm>
            <a:off x="599233" y="6275066"/>
            <a:ext cx="3916947" cy="307777"/>
          </a:xfrm>
          <a:prstGeom prst="rect">
            <a:avLst/>
          </a:prstGeom>
          <a:noFill/>
        </p:spPr>
        <p:txBody>
          <a:bodyPr wrap="square" rtlCol="0">
            <a:spAutoFit/>
          </a:bodyPr>
          <a:lstStyle/>
          <a:p>
            <a:r>
              <a:rPr lang="en-US" sz="140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sp>
        <p:nvSpPr>
          <p:cNvPr id="5" name="Title 4">
            <a:extLst>
              <a:ext uri="{FF2B5EF4-FFF2-40B4-BE49-F238E27FC236}">
                <a16:creationId xmlns:a16="http://schemas.microsoft.com/office/drawing/2014/main" id="{0FFCA6B3-249E-4870-A24C-B62D555493E4}"/>
              </a:ext>
            </a:extLst>
          </p:cNvPr>
          <p:cNvSpPr>
            <a:spLocks noGrp="1"/>
          </p:cNvSpPr>
          <p:nvPr>
            <p:ph type="ctrTitle"/>
          </p:nvPr>
        </p:nvSpPr>
        <p:spPr>
          <a:xfrm>
            <a:off x="2305050" y="80985"/>
            <a:ext cx="9144000" cy="846204"/>
          </a:xfrm>
        </p:spPr>
        <p:txBody>
          <a:bodyPr>
            <a:normAutofit/>
          </a:bodyPr>
          <a:lstStyle/>
          <a:p>
            <a:r>
              <a:rPr lang="en-US" sz="4400" b="1" dirty="0" err="1">
                <a:solidFill>
                  <a:srgbClr val="002060"/>
                </a:solidFill>
                <a:latin typeface="Myriad Pro"/>
              </a:rPr>
              <a:t>Materi</a:t>
            </a:r>
            <a:r>
              <a:rPr lang="en-US" sz="4400" b="1" dirty="0">
                <a:solidFill>
                  <a:srgbClr val="002060"/>
                </a:solidFill>
                <a:latin typeface="Myriad Pro"/>
              </a:rPr>
              <a:t> </a:t>
            </a:r>
            <a:r>
              <a:rPr lang="en-US" sz="4400" b="1" dirty="0" err="1">
                <a:solidFill>
                  <a:srgbClr val="002060"/>
                </a:solidFill>
                <a:latin typeface="Myriad Pro"/>
              </a:rPr>
              <a:t>Kecerdasan</a:t>
            </a:r>
            <a:r>
              <a:rPr lang="en-US" sz="4400" b="1" dirty="0">
                <a:solidFill>
                  <a:srgbClr val="002060"/>
                </a:solidFill>
                <a:latin typeface="Myriad Pro"/>
              </a:rPr>
              <a:t> </a:t>
            </a:r>
            <a:r>
              <a:rPr lang="en-US" sz="4400" b="1" dirty="0" err="1">
                <a:solidFill>
                  <a:srgbClr val="002060"/>
                </a:solidFill>
                <a:latin typeface="Myriad Pro"/>
              </a:rPr>
              <a:t>Buatan</a:t>
            </a:r>
            <a:endParaRPr lang="en-ID" sz="4400" b="1" dirty="0">
              <a:solidFill>
                <a:srgbClr val="002060"/>
              </a:solidFill>
              <a:latin typeface="Myriad Pro"/>
            </a:endParaRPr>
          </a:p>
        </p:txBody>
      </p:sp>
      <p:sp>
        <p:nvSpPr>
          <p:cNvPr id="12" name="TextBox 11">
            <a:extLst>
              <a:ext uri="{FF2B5EF4-FFF2-40B4-BE49-F238E27FC236}">
                <a16:creationId xmlns:a16="http://schemas.microsoft.com/office/drawing/2014/main" id="{E14E3036-F8BB-4B6D-9586-5DD8947E6632}"/>
              </a:ext>
            </a:extLst>
          </p:cNvPr>
          <p:cNvSpPr txBox="1"/>
          <p:nvPr/>
        </p:nvSpPr>
        <p:spPr>
          <a:xfrm>
            <a:off x="8567574" y="6292206"/>
            <a:ext cx="3366193" cy="338554"/>
          </a:xfrm>
          <a:prstGeom prst="rect">
            <a:avLst/>
          </a:prstGeom>
          <a:noFill/>
        </p:spPr>
        <p:txBody>
          <a:bodyPr wrap="square">
            <a:spAutoFit/>
          </a:bodyPr>
          <a:lstStyle/>
          <a:p>
            <a:pPr algn="r"/>
            <a:r>
              <a:rPr lang="en-US" altLang="id-ID" sz="1600" b="1">
                <a:solidFill>
                  <a:schemeClr val="accent3"/>
                </a:solidFill>
              </a:rPr>
              <a:t>Kecerdasan Buatan (</a:t>
            </a:r>
            <a:r>
              <a:rPr lang="is-IS" altLang="en-US" sz="1600" b="1">
                <a:solidFill>
                  <a:schemeClr val="accent3"/>
                </a:solidFill>
              </a:rPr>
              <a:t>IF184403</a:t>
            </a:r>
            <a:r>
              <a:rPr lang="en-US" altLang="id-ID" sz="1600" b="1">
                <a:solidFill>
                  <a:schemeClr val="accent3"/>
                </a:solidFill>
              </a:rPr>
              <a:t>)</a:t>
            </a:r>
            <a:endParaRPr lang="en-ID" sz="1600" b="1" dirty="0">
              <a:solidFill>
                <a:schemeClr val="accent3"/>
              </a:solidFill>
            </a:endParaRPr>
          </a:p>
        </p:txBody>
      </p:sp>
      <p:sp>
        <p:nvSpPr>
          <p:cNvPr id="14" name="TextBox 13">
            <a:extLst>
              <a:ext uri="{FF2B5EF4-FFF2-40B4-BE49-F238E27FC236}">
                <a16:creationId xmlns:a16="http://schemas.microsoft.com/office/drawing/2014/main" id="{6724E58B-44BF-428F-90CB-8EFFB64D3277}"/>
              </a:ext>
            </a:extLst>
          </p:cNvPr>
          <p:cNvSpPr txBox="1"/>
          <p:nvPr/>
        </p:nvSpPr>
        <p:spPr>
          <a:xfrm>
            <a:off x="5085494" y="1201451"/>
            <a:ext cx="6467463" cy="5355312"/>
          </a:xfrm>
          <a:prstGeom prst="rect">
            <a:avLst/>
          </a:prstGeom>
          <a:noFill/>
        </p:spPr>
        <p:txBody>
          <a:bodyPr wrap="square">
            <a:spAutoFit/>
          </a:bodyPr>
          <a:lstStyle/>
          <a:p>
            <a:pPr marL="457200" indent="-457200" eaLnBrk="1" hangingPunct="1">
              <a:lnSpc>
                <a:spcPct val="90000"/>
              </a:lnSpc>
              <a:buFont typeface="Arial" panose="020B0604020202020204" pitchFamily="34" charset="0"/>
              <a:buChar char="•"/>
            </a:pPr>
            <a:r>
              <a:rPr lang="en-US" altLang="ja-JP" sz="2600" dirty="0">
                <a:ea typeface="MS PGothic" panose="020B0600070205080204" pitchFamily="34" charset="-128"/>
              </a:rPr>
              <a:t>Intelligent Agent</a:t>
            </a:r>
          </a:p>
          <a:p>
            <a:pPr marL="457200" indent="-457200" eaLnBrk="1" hangingPunct="1">
              <a:lnSpc>
                <a:spcPct val="90000"/>
              </a:lnSpc>
              <a:buFont typeface="Arial" panose="020B0604020202020204" pitchFamily="34" charset="0"/>
              <a:buChar char="•"/>
            </a:pPr>
            <a:r>
              <a:rPr lang="en-US" altLang="en-US" sz="2600" dirty="0"/>
              <a:t>Problem Solving</a:t>
            </a:r>
          </a:p>
          <a:p>
            <a:pPr marL="914400" lvl="1" indent="-457200">
              <a:lnSpc>
                <a:spcPct val="90000"/>
              </a:lnSpc>
              <a:buFont typeface="Arial" panose="020B0604020202020204" pitchFamily="34" charset="0"/>
              <a:buChar char="•"/>
            </a:pPr>
            <a:r>
              <a:rPr lang="en-US" altLang="en-US" sz="2400" dirty="0"/>
              <a:t>Problem solving agent</a:t>
            </a:r>
          </a:p>
          <a:p>
            <a:pPr marL="914400" lvl="1" indent="-457200">
              <a:lnSpc>
                <a:spcPct val="90000"/>
              </a:lnSpc>
              <a:buFont typeface="Arial" panose="020B0604020202020204" pitchFamily="34" charset="0"/>
              <a:buChar char="•"/>
            </a:pPr>
            <a:r>
              <a:rPr lang="en-US" altLang="en-US" sz="2400" dirty="0"/>
              <a:t>Uniformed &amp; </a:t>
            </a:r>
            <a:r>
              <a:rPr lang="en-US" altLang="en-US" sz="2400" dirty="0">
                <a:ea typeface="MS PGothic" panose="020B0600070205080204" pitchFamily="34" charset="-128"/>
              </a:rPr>
              <a:t>i</a:t>
            </a:r>
            <a:r>
              <a:rPr lang="en-US" altLang="en-US" sz="2400" dirty="0"/>
              <a:t>nformed search</a:t>
            </a:r>
          </a:p>
          <a:p>
            <a:pPr lvl="2" indent="-457200">
              <a:lnSpc>
                <a:spcPct val="90000"/>
              </a:lnSpc>
              <a:buFont typeface="Arial" panose="020B0604020202020204" pitchFamily="34" charset="0"/>
              <a:buChar char="•"/>
            </a:pPr>
            <a:r>
              <a:rPr lang="en-US" altLang="en-US" sz="2400" dirty="0"/>
              <a:t>Local search and optimization</a:t>
            </a:r>
          </a:p>
          <a:p>
            <a:pPr marL="914400" lvl="1" indent="-457200">
              <a:lnSpc>
                <a:spcPct val="90000"/>
              </a:lnSpc>
              <a:buFont typeface="Arial" panose="020B0604020202020204" pitchFamily="34" charset="0"/>
              <a:buChar char="•"/>
            </a:pPr>
            <a:r>
              <a:rPr lang="en-US" altLang="en-US" sz="2400" dirty="0"/>
              <a:t>Adversarial search and games</a:t>
            </a:r>
          </a:p>
          <a:p>
            <a:pPr marL="914400" lvl="1" indent="-457200">
              <a:lnSpc>
                <a:spcPct val="90000"/>
              </a:lnSpc>
              <a:buFont typeface="Arial" panose="020B0604020202020204" pitchFamily="34" charset="0"/>
              <a:buChar char="•"/>
            </a:pPr>
            <a:r>
              <a:rPr lang="en-US" altLang="en-US" sz="2400" dirty="0"/>
              <a:t>Constraint satisfaction problem</a:t>
            </a:r>
          </a:p>
          <a:p>
            <a:pPr marL="457200" indent="-457200" eaLnBrk="1" hangingPunct="1">
              <a:lnSpc>
                <a:spcPct val="90000"/>
              </a:lnSpc>
              <a:buFont typeface="Arial" panose="020B0604020202020204" pitchFamily="34" charset="0"/>
              <a:buChar char="•"/>
            </a:pPr>
            <a:r>
              <a:rPr lang="en-US" altLang="en-US" sz="2600" dirty="0"/>
              <a:t>Knowledge and Reasoning</a:t>
            </a:r>
          </a:p>
          <a:p>
            <a:pPr marL="914400" lvl="1" indent="-457200">
              <a:lnSpc>
                <a:spcPct val="90000"/>
              </a:lnSpc>
              <a:buFont typeface="Arial" panose="020B0604020202020204" pitchFamily="34" charset="0"/>
              <a:buChar char="•"/>
            </a:pPr>
            <a:r>
              <a:rPr lang="en-US" altLang="en-US" sz="2400" dirty="0"/>
              <a:t>Logical agents</a:t>
            </a:r>
          </a:p>
          <a:p>
            <a:pPr marL="914400" lvl="1" indent="-457200">
              <a:lnSpc>
                <a:spcPct val="90000"/>
              </a:lnSpc>
              <a:buFont typeface="Arial" panose="020B0604020202020204" pitchFamily="34" charset="0"/>
              <a:buChar char="•"/>
            </a:pPr>
            <a:r>
              <a:rPr lang="en-US" altLang="en-US" sz="2400" dirty="0"/>
              <a:t>First order logic</a:t>
            </a:r>
          </a:p>
          <a:p>
            <a:pPr marL="914400" lvl="1" indent="-457200">
              <a:lnSpc>
                <a:spcPct val="90000"/>
              </a:lnSpc>
              <a:buFont typeface="Arial" panose="020B0604020202020204" pitchFamily="34" charset="0"/>
              <a:buChar char="•"/>
            </a:pPr>
            <a:r>
              <a:rPr lang="en-US" altLang="en-US" sz="2400" dirty="0"/>
              <a:t>Inference first order logic</a:t>
            </a:r>
          </a:p>
          <a:p>
            <a:pPr marL="457200" indent="-457200" eaLnBrk="1" hangingPunct="1">
              <a:lnSpc>
                <a:spcPct val="90000"/>
              </a:lnSpc>
              <a:buFont typeface="Arial" panose="020B0604020202020204" pitchFamily="34" charset="0"/>
              <a:buChar char="•"/>
            </a:pPr>
            <a:r>
              <a:rPr lang="en-US" altLang="en-US" sz="2600" dirty="0"/>
              <a:t>Uncertain Knowledge and Reasoning</a:t>
            </a:r>
          </a:p>
          <a:p>
            <a:pPr marL="914400" lvl="1" indent="-457200">
              <a:lnSpc>
                <a:spcPct val="90000"/>
              </a:lnSpc>
              <a:buFont typeface="Arial" panose="020B0604020202020204" pitchFamily="34" charset="0"/>
              <a:buChar char="•"/>
            </a:pPr>
            <a:r>
              <a:rPr lang="en-US" altLang="en-US" sz="2400" dirty="0"/>
              <a:t>Probabilistic reasoning: Bayesian network</a:t>
            </a:r>
          </a:p>
          <a:p>
            <a:pPr marL="457200" indent="-457200">
              <a:lnSpc>
                <a:spcPct val="90000"/>
              </a:lnSpc>
              <a:buFont typeface="Arial" panose="020B0604020202020204" pitchFamily="34" charset="0"/>
              <a:buChar char="•"/>
            </a:pPr>
            <a:r>
              <a:rPr lang="en-US" sz="2600" dirty="0"/>
              <a:t>Probabilistic Learning</a:t>
            </a:r>
          </a:p>
          <a:p>
            <a:pPr marL="914400" lvl="1" indent="-457200">
              <a:lnSpc>
                <a:spcPct val="90000"/>
              </a:lnSpc>
              <a:buFont typeface="Arial" panose="020B0604020202020204" pitchFamily="34" charset="0"/>
              <a:buChar char="•"/>
            </a:pPr>
            <a:r>
              <a:rPr lang="en-US" sz="2400" dirty="0"/>
              <a:t>Naïve bayes classifier</a:t>
            </a:r>
            <a:endParaRPr lang="en-ID" sz="2400" dirty="0"/>
          </a:p>
        </p:txBody>
      </p:sp>
      <p:pic>
        <p:nvPicPr>
          <p:cNvPr id="4" name="Picture 3" descr="Books on an armchair">
            <a:extLst>
              <a:ext uri="{FF2B5EF4-FFF2-40B4-BE49-F238E27FC236}">
                <a16:creationId xmlns:a16="http://schemas.microsoft.com/office/drawing/2014/main" id="{190F61D5-9D37-4D32-99A9-B061F84609F0}"/>
              </a:ext>
            </a:extLst>
          </p:cNvPr>
          <p:cNvPicPr>
            <a:picLocks noChangeAspect="1"/>
          </p:cNvPicPr>
          <p:nvPr/>
        </p:nvPicPr>
        <p:blipFill>
          <a:blip r:embed="rId2"/>
          <a:stretch>
            <a:fillRect/>
          </a:stretch>
        </p:blipFill>
        <p:spPr>
          <a:xfrm>
            <a:off x="443616" y="1248120"/>
            <a:ext cx="4228180" cy="4798002"/>
          </a:xfrm>
          <a:prstGeom prst="rect">
            <a:avLst/>
          </a:prstGeom>
        </p:spPr>
      </p:pic>
    </p:spTree>
    <p:extLst>
      <p:ext uri="{BB962C8B-B14F-4D97-AF65-F5344CB8AC3E}">
        <p14:creationId xmlns:p14="http://schemas.microsoft.com/office/powerpoint/2010/main" val="4162355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2">
            <a:extLst>
              <a:ext uri="{FF2B5EF4-FFF2-40B4-BE49-F238E27FC236}">
                <a16:creationId xmlns:a16="http://schemas.microsoft.com/office/drawing/2014/main" id="{2FB1FD33-D8E7-45EE-9A79-D3C6D706CCC4}"/>
              </a:ext>
            </a:extLst>
          </p:cNvPr>
          <p:cNvSpPr txBox="1"/>
          <p:nvPr/>
        </p:nvSpPr>
        <p:spPr>
          <a:xfrm>
            <a:off x="599233" y="6275066"/>
            <a:ext cx="3916947" cy="307777"/>
          </a:xfrm>
          <a:prstGeom prst="rect">
            <a:avLst/>
          </a:prstGeom>
          <a:noFill/>
        </p:spPr>
        <p:txBody>
          <a:bodyPr wrap="square" rtlCol="0">
            <a:spAutoFit/>
          </a:bodyPr>
          <a:lstStyle/>
          <a:p>
            <a:r>
              <a:rPr lang="en-US" sz="140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sp>
        <p:nvSpPr>
          <p:cNvPr id="5" name="Title 4">
            <a:extLst>
              <a:ext uri="{FF2B5EF4-FFF2-40B4-BE49-F238E27FC236}">
                <a16:creationId xmlns:a16="http://schemas.microsoft.com/office/drawing/2014/main" id="{0FFCA6B3-249E-4870-A24C-B62D555493E4}"/>
              </a:ext>
            </a:extLst>
          </p:cNvPr>
          <p:cNvSpPr>
            <a:spLocks noGrp="1"/>
          </p:cNvSpPr>
          <p:nvPr>
            <p:ph type="ctrTitle"/>
          </p:nvPr>
        </p:nvSpPr>
        <p:spPr>
          <a:xfrm>
            <a:off x="2686050" y="58497"/>
            <a:ext cx="9144000" cy="798754"/>
          </a:xfrm>
        </p:spPr>
        <p:txBody>
          <a:bodyPr>
            <a:normAutofit/>
          </a:bodyPr>
          <a:lstStyle/>
          <a:p>
            <a:r>
              <a:rPr lang="en-US" altLang="id-ID" sz="4400" b="1" dirty="0" err="1">
                <a:solidFill>
                  <a:srgbClr val="002060"/>
                </a:solidFill>
                <a:latin typeface="Myriad Pro"/>
              </a:rPr>
              <a:t>Deskripsi</a:t>
            </a:r>
            <a:r>
              <a:rPr lang="en-US" altLang="id-ID" sz="4400" b="1" dirty="0">
                <a:solidFill>
                  <a:srgbClr val="002060"/>
                </a:solidFill>
                <a:latin typeface="Myriad Pro"/>
              </a:rPr>
              <a:t> </a:t>
            </a:r>
            <a:r>
              <a:rPr lang="en-US" altLang="id-ID" sz="4400" b="1" dirty="0" err="1">
                <a:solidFill>
                  <a:srgbClr val="002060"/>
                </a:solidFill>
                <a:latin typeface="Myriad Pro"/>
              </a:rPr>
              <a:t>Asesmen</a:t>
            </a:r>
            <a:endParaRPr lang="en-ID" sz="4400" b="1" dirty="0">
              <a:solidFill>
                <a:srgbClr val="002060"/>
              </a:solidFill>
              <a:latin typeface="Myriad Pro"/>
            </a:endParaRPr>
          </a:p>
        </p:txBody>
      </p:sp>
      <p:sp>
        <p:nvSpPr>
          <p:cNvPr id="12" name="TextBox 11">
            <a:extLst>
              <a:ext uri="{FF2B5EF4-FFF2-40B4-BE49-F238E27FC236}">
                <a16:creationId xmlns:a16="http://schemas.microsoft.com/office/drawing/2014/main" id="{E14E3036-F8BB-4B6D-9586-5DD8947E6632}"/>
              </a:ext>
            </a:extLst>
          </p:cNvPr>
          <p:cNvSpPr txBox="1"/>
          <p:nvPr/>
        </p:nvSpPr>
        <p:spPr>
          <a:xfrm>
            <a:off x="8567574" y="6292206"/>
            <a:ext cx="3366193" cy="338554"/>
          </a:xfrm>
          <a:prstGeom prst="rect">
            <a:avLst/>
          </a:prstGeom>
          <a:noFill/>
        </p:spPr>
        <p:txBody>
          <a:bodyPr wrap="square">
            <a:spAutoFit/>
          </a:bodyPr>
          <a:lstStyle/>
          <a:p>
            <a:pPr algn="r"/>
            <a:r>
              <a:rPr lang="en-US" altLang="id-ID" sz="1600" b="1">
                <a:solidFill>
                  <a:schemeClr val="accent3"/>
                </a:solidFill>
              </a:rPr>
              <a:t>Kecerdasan Buatan (</a:t>
            </a:r>
            <a:r>
              <a:rPr lang="is-IS" altLang="en-US" sz="1600" b="1">
                <a:solidFill>
                  <a:schemeClr val="accent3"/>
                </a:solidFill>
              </a:rPr>
              <a:t>IF184403</a:t>
            </a:r>
            <a:r>
              <a:rPr lang="en-US" altLang="id-ID" sz="1600" b="1">
                <a:solidFill>
                  <a:schemeClr val="accent3"/>
                </a:solidFill>
              </a:rPr>
              <a:t>)</a:t>
            </a:r>
            <a:endParaRPr lang="en-ID" sz="1600" b="1" dirty="0">
              <a:solidFill>
                <a:schemeClr val="accent3"/>
              </a:solidFill>
            </a:endParaRPr>
          </a:p>
        </p:txBody>
      </p:sp>
      <p:sp>
        <p:nvSpPr>
          <p:cNvPr id="14" name="TextBox 13">
            <a:extLst>
              <a:ext uri="{FF2B5EF4-FFF2-40B4-BE49-F238E27FC236}">
                <a16:creationId xmlns:a16="http://schemas.microsoft.com/office/drawing/2014/main" id="{6724E58B-44BF-428F-90CB-8EFFB64D3277}"/>
              </a:ext>
            </a:extLst>
          </p:cNvPr>
          <p:cNvSpPr txBox="1"/>
          <p:nvPr/>
        </p:nvSpPr>
        <p:spPr>
          <a:xfrm>
            <a:off x="887505" y="1418542"/>
            <a:ext cx="8504145" cy="4278094"/>
          </a:xfrm>
          <a:prstGeom prst="rect">
            <a:avLst/>
          </a:prstGeom>
          <a:noFill/>
        </p:spPr>
        <p:txBody>
          <a:bodyPr wrap="square">
            <a:spAutoFit/>
          </a:bodyPr>
          <a:lstStyle/>
          <a:p>
            <a:pPr marL="457200" indent="-457200" eaLnBrk="1" hangingPunct="1">
              <a:buFont typeface="Arial" panose="020B0604020202020204" pitchFamily="34" charset="0"/>
              <a:buChar char="•"/>
            </a:pPr>
            <a:r>
              <a:rPr lang="en-US" altLang="id-ID" sz="3600" dirty="0" err="1"/>
              <a:t>Tugas</a:t>
            </a:r>
            <a:endParaRPr lang="en-US" altLang="id-ID" sz="3600" dirty="0"/>
          </a:p>
          <a:p>
            <a:pPr marL="800100" lvl="1" indent="-342900" eaLnBrk="1" hangingPunct="1">
              <a:buFont typeface="Arial" panose="020B0604020202020204" pitchFamily="34" charset="0"/>
              <a:buChar char="•"/>
            </a:pPr>
            <a:r>
              <a:rPr lang="en-US" altLang="id-ID" sz="3200" dirty="0" err="1"/>
              <a:t>Individu</a:t>
            </a:r>
            <a:r>
              <a:rPr lang="en-US" altLang="id-ID" sz="3200" dirty="0"/>
              <a:t>: </a:t>
            </a:r>
            <a:r>
              <a:rPr lang="en-US" altLang="id-ID" sz="3200" dirty="0" err="1"/>
              <a:t>studi</a:t>
            </a:r>
            <a:r>
              <a:rPr lang="en-US" altLang="id-ID" sz="3200" dirty="0"/>
              <a:t> </a:t>
            </a:r>
            <a:r>
              <a:rPr lang="en-US" altLang="id-ID" sz="3200" dirty="0" err="1"/>
              <a:t>kasus</a:t>
            </a:r>
            <a:r>
              <a:rPr lang="en-US" altLang="id-ID" sz="3200" dirty="0"/>
              <a:t> </a:t>
            </a:r>
          </a:p>
          <a:p>
            <a:pPr marL="800100" lvl="1" indent="-342900" eaLnBrk="1" hangingPunct="1">
              <a:buFont typeface="Arial" panose="020B0604020202020204" pitchFamily="34" charset="0"/>
              <a:buChar char="•"/>
            </a:pPr>
            <a:r>
              <a:rPr lang="en-US" altLang="id-ID" sz="3200" dirty="0" err="1"/>
              <a:t>Kelompok</a:t>
            </a:r>
            <a:r>
              <a:rPr lang="en-US" altLang="id-ID" sz="3200" dirty="0"/>
              <a:t>: coding, presentation </a:t>
            </a:r>
          </a:p>
          <a:p>
            <a:pPr marL="457200" indent="-457200" eaLnBrk="1" hangingPunct="1">
              <a:buFont typeface="Arial" panose="020B0604020202020204" pitchFamily="34" charset="0"/>
              <a:buChar char="•"/>
            </a:pPr>
            <a:r>
              <a:rPr lang="en-US" altLang="id-ID" sz="3600" dirty="0"/>
              <a:t>Quiz</a:t>
            </a:r>
          </a:p>
          <a:p>
            <a:pPr marL="457200" indent="-457200" eaLnBrk="1" hangingPunct="1">
              <a:buFont typeface="Arial" panose="020B0604020202020204" pitchFamily="34" charset="0"/>
              <a:buChar char="•"/>
            </a:pPr>
            <a:r>
              <a:rPr lang="en-US" altLang="id-ID" sz="3600" dirty="0"/>
              <a:t>ETS (</a:t>
            </a:r>
            <a:r>
              <a:rPr lang="en-US" altLang="id-ID" sz="3600" dirty="0" err="1"/>
              <a:t>Evaluasi</a:t>
            </a:r>
            <a:r>
              <a:rPr lang="en-US" altLang="id-ID" sz="3600" dirty="0"/>
              <a:t> Tengah Semester)</a:t>
            </a:r>
          </a:p>
          <a:p>
            <a:pPr marL="800100" lvl="1" indent="-342900" eaLnBrk="1" hangingPunct="1">
              <a:buFont typeface="Arial" panose="020B0604020202020204" pitchFamily="34" charset="0"/>
              <a:buChar char="•"/>
            </a:pPr>
            <a:r>
              <a:rPr lang="en-US" altLang="id-ID" sz="3200" dirty="0"/>
              <a:t>Project programming (</a:t>
            </a:r>
            <a:r>
              <a:rPr lang="en-US" altLang="id-ID" sz="3200" dirty="0" err="1"/>
              <a:t>kelompok</a:t>
            </a:r>
            <a:r>
              <a:rPr lang="en-US" altLang="id-ID" sz="3200" dirty="0"/>
              <a:t> 3 org)</a:t>
            </a:r>
          </a:p>
          <a:p>
            <a:pPr marL="457200" indent="-457200" eaLnBrk="1" hangingPunct="1">
              <a:buFont typeface="Arial" panose="020B0604020202020204" pitchFamily="34" charset="0"/>
              <a:buChar char="•"/>
            </a:pPr>
            <a:r>
              <a:rPr lang="en-US" altLang="id-ID" sz="3600" dirty="0"/>
              <a:t>EAS (</a:t>
            </a:r>
            <a:r>
              <a:rPr lang="en-US" altLang="id-ID" sz="3600" dirty="0" err="1"/>
              <a:t>Evaluasi</a:t>
            </a:r>
            <a:r>
              <a:rPr lang="en-US" altLang="id-ID" sz="3600" dirty="0"/>
              <a:t> Akhir Semester)</a:t>
            </a:r>
          </a:p>
          <a:p>
            <a:pPr marL="800100" lvl="1" indent="-342900" eaLnBrk="1" hangingPunct="1">
              <a:buFont typeface="Arial" panose="020B0604020202020204" pitchFamily="34" charset="0"/>
              <a:buChar char="•"/>
            </a:pPr>
            <a:r>
              <a:rPr lang="en-US" altLang="id-ID" sz="3200" dirty="0" err="1"/>
              <a:t>Tulis</a:t>
            </a:r>
            <a:endParaRPr lang="en-US" altLang="id-ID" sz="3200" dirty="0"/>
          </a:p>
        </p:txBody>
      </p:sp>
      <p:pic>
        <p:nvPicPr>
          <p:cNvPr id="13" name="Picture 8" descr="D:\AI\homework.gif">
            <a:extLst>
              <a:ext uri="{FF2B5EF4-FFF2-40B4-BE49-F238E27FC236}">
                <a16:creationId xmlns:a16="http://schemas.microsoft.com/office/drawing/2014/main" id="{FCE944E4-07C1-4A6C-9DF4-B1BBADAC4D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8200" y="1463622"/>
            <a:ext cx="3097834" cy="2202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7">
            <a:extLst>
              <a:ext uri="{FF2B5EF4-FFF2-40B4-BE49-F238E27FC236}">
                <a16:creationId xmlns:a16="http://schemas.microsoft.com/office/drawing/2014/main" id="{23C50FBD-D363-4276-A847-B9E7A57EC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200" y="3792703"/>
            <a:ext cx="3097834" cy="205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2788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2">
            <a:extLst>
              <a:ext uri="{FF2B5EF4-FFF2-40B4-BE49-F238E27FC236}">
                <a16:creationId xmlns:a16="http://schemas.microsoft.com/office/drawing/2014/main" id="{2FB1FD33-D8E7-45EE-9A79-D3C6D706CCC4}"/>
              </a:ext>
            </a:extLst>
          </p:cNvPr>
          <p:cNvSpPr txBox="1"/>
          <p:nvPr/>
        </p:nvSpPr>
        <p:spPr>
          <a:xfrm>
            <a:off x="599233" y="6275066"/>
            <a:ext cx="3916947" cy="307777"/>
          </a:xfrm>
          <a:prstGeom prst="rect">
            <a:avLst/>
          </a:prstGeom>
          <a:noFill/>
        </p:spPr>
        <p:txBody>
          <a:bodyPr wrap="square" rtlCol="0">
            <a:spAutoFit/>
          </a:bodyPr>
          <a:lstStyle/>
          <a:p>
            <a:r>
              <a:rPr lang="en-US" sz="1400" dirty="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sp>
        <p:nvSpPr>
          <p:cNvPr id="5" name="Title 4">
            <a:extLst>
              <a:ext uri="{FF2B5EF4-FFF2-40B4-BE49-F238E27FC236}">
                <a16:creationId xmlns:a16="http://schemas.microsoft.com/office/drawing/2014/main" id="{0FFCA6B3-249E-4870-A24C-B62D555493E4}"/>
              </a:ext>
            </a:extLst>
          </p:cNvPr>
          <p:cNvSpPr>
            <a:spLocks noGrp="1"/>
          </p:cNvSpPr>
          <p:nvPr>
            <p:ph type="ctrTitle"/>
          </p:nvPr>
        </p:nvSpPr>
        <p:spPr>
          <a:xfrm>
            <a:off x="2311184" y="36296"/>
            <a:ext cx="9144000" cy="938235"/>
          </a:xfrm>
        </p:spPr>
        <p:txBody>
          <a:bodyPr>
            <a:normAutofit/>
          </a:bodyPr>
          <a:lstStyle/>
          <a:p>
            <a:r>
              <a:rPr lang="en-US" sz="4800" b="1" dirty="0" err="1">
                <a:solidFill>
                  <a:srgbClr val="002060"/>
                </a:solidFill>
                <a:latin typeface="Myriad Pro"/>
              </a:rPr>
              <a:t>Apa</a:t>
            </a:r>
            <a:r>
              <a:rPr lang="en-US" sz="4800" b="1" dirty="0">
                <a:solidFill>
                  <a:srgbClr val="002060"/>
                </a:solidFill>
                <a:latin typeface="Myriad Pro"/>
              </a:rPr>
              <a:t> </a:t>
            </a:r>
            <a:r>
              <a:rPr lang="en-US" sz="4800" b="1" dirty="0" err="1">
                <a:solidFill>
                  <a:srgbClr val="002060"/>
                </a:solidFill>
                <a:latin typeface="Myriad Pro"/>
              </a:rPr>
              <a:t>itu</a:t>
            </a:r>
            <a:r>
              <a:rPr lang="en-US" sz="4800" b="1" dirty="0">
                <a:solidFill>
                  <a:srgbClr val="002060"/>
                </a:solidFill>
                <a:latin typeface="Myriad Pro"/>
              </a:rPr>
              <a:t> </a:t>
            </a:r>
            <a:r>
              <a:rPr lang="en-US" sz="4800" b="1" dirty="0" err="1">
                <a:solidFill>
                  <a:srgbClr val="002060"/>
                </a:solidFill>
                <a:latin typeface="Myriad Pro"/>
              </a:rPr>
              <a:t>Kecerdasan</a:t>
            </a:r>
            <a:r>
              <a:rPr lang="en-US" sz="4800" b="1" dirty="0">
                <a:solidFill>
                  <a:srgbClr val="002060"/>
                </a:solidFill>
                <a:latin typeface="Myriad Pro"/>
              </a:rPr>
              <a:t> </a:t>
            </a:r>
            <a:r>
              <a:rPr lang="en-US" sz="4800" b="1" dirty="0" err="1">
                <a:solidFill>
                  <a:srgbClr val="002060"/>
                </a:solidFill>
                <a:latin typeface="Myriad Pro"/>
              </a:rPr>
              <a:t>Buatan</a:t>
            </a:r>
            <a:r>
              <a:rPr lang="en-US" sz="4800" b="1" dirty="0">
                <a:solidFill>
                  <a:srgbClr val="002060"/>
                </a:solidFill>
                <a:latin typeface="Myriad Pro"/>
              </a:rPr>
              <a:t>?</a:t>
            </a:r>
            <a:endParaRPr lang="en-ID" sz="4800" b="1" dirty="0">
              <a:solidFill>
                <a:srgbClr val="002060"/>
              </a:solidFill>
              <a:latin typeface="Myriad Pro"/>
            </a:endParaRPr>
          </a:p>
        </p:txBody>
      </p:sp>
      <p:sp>
        <p:nvSpPr>
          <p:cNvPr id="12" name="TextBox 11">
            <a:extLst>
              <a:ext uri="{FF2B5EF4-FFF2-40B4-BE49-F238E27FC236}">
                <a16:creationId xmlns:a16="http://schemas.microsoft.com/office/drawing/2014/main" id="{E14E3036-F8BB-4B6D-9586-5DD8947E6632}"/>
              </a:ext>
            </a:extLst>
          </p:cNvPr>
          <p:cNvSpPr txBox="1"/>
          <p:nvPr/>
        </p:nvSpPr>
        <p:spPr>
          <a:xfrm>
            <a:off x="8567574" y="6292206"/>
            <a:ext cx="3366193" cy="338554"/>
          </a:xfrm>
          <a:prstGeom prst="rect">
            <a:avLst/>
          </a:prstGeom>
          <a:noFill/>
        </p:spPr>
        <p:txBody>
          <a:bodyPr wrap="square">
            <a:spAutoFit/>
          </a:bodyPr>
          <a:lstStyle/>
          <a:p>
            <a:pPr algn="r"/>
            <a:r>
              <a:rPr lang="en-US" altLang="id-ID" sz="1600" b="1" dirty="0" err="1">
                <a:solidFill>
                  <a:schemeClr val="accent3"/>
                </a:solidFill>
              </a:rPr>
              <a:t>Kecerdasan</a:t>
            </a:r>
            <a:r>
              <a:rPr lang="en-US" altLang="id-ID" sz="1600" b="1" dirty="0">
                <a:solidFill>
                  <a:schemeClr val="accent3"/>
                </a:solidFill>
              </a:rPr>
              <a:t> </a:t>
            </a:r>
            <a:r>
              <a:rPr lang="en-US" altLang="id-ID" sz="1600" b="1" dirty="0" err="1">
                <a:solidFill>
                  <a:schemeClr val="accent3"/>
                </a:solidFill>
              </a:rPr>
              <a:t>Buatan</a:t>
            </a:r>
            <a:r>
              <a:rPr lang="en-US" altLang="id-ID" sz="1600" b="1" dirty="0">
                <a:solidFill>
                  <a:schemeClr val="accent3"/>
                </a:solidFill>
              </a:rPr>
              <a:t> (</a:t>
            </a:r>
            <a:r>
              <a:rPr lang="is-IS" altLang="en-US" sz="1600" b="1" dirty="0">
                <a:solidFill>
                  <a:schemeClr val="accent3"/>
                </a:solidFill>
              </a:rPr>
              <a:t>IF184403</a:t>
            </a:r>
            <a:r>
              <a:rPr lang="en-US" altLang="id-ID" sz="1600" b="1" dirty="0">
                <a:solidFill>
                  <a:schemeClr val="accent3"/>
                </a:solidFill>
              </a:rPr>
              <a:t>)</a:t>
            </a:r>
            <a:endParaRPr lang="en-ID" sz="1600" b="1" dirty="0">
              <a:solidFill>
                <a:schemeClr val="accent3"/>
              </a:solidFill>
            </a:endParaRPr>
          </a:p>
        </p:txBody>
      </p:sp>
      <p:sp>
        <p:nvSpPr>
          <p:cNvPr id="13" name="Text Box 16">
            <a:extLst>
              <a:ext uri="{FF2B5EF4-FFF2-40B4-BE49-F238E27FC236}">
                <a16:creationId xmlns:a16="http://schemas.microsoft.com/office/drawing/2014/main" id="{05268155-7CE9-4F39-833C-00A5C74D3745}"/>
              </a:ext>
            </a:extLst>
          </p:cNvPr>
          <p:cNvSpPr txBox="1">
            <a:spLocks noChangeArrowheads="1"/>
          </p:cNvSpPr>
          <p:nvPr/>
        </p:nvSpPr>
        <p:spPr bwMode="auto">
          <a:xfrm>
            <a:off x="2562225" y="1112606"/>
            <a:ext cx="7315199" cy="438580"/>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b="1" dirty="0" err="1">
                <a:solidFill>
                  <a:schemeClr val="accent1"/>
                </a:solidFill>
                <a:latin typeface="Palatino"/>
                <a:cs typeface="Palatino"/>
              </a:rPr>
              <a:t>Ilmu</a:t>
            </a:r>
            <a:r>
              <a:rPr lang="en-US" sz="2400" b="1" dirty="0">
                <a:solidFill>
                  <a:schemeClr val="accent1"/>
                </a:solidFill>
                <a:latin typeface="Palatino"/>
                <a:cs typeface="Palatino"/>
              </a:rPr>
              <a:t> yang </a:t>
            </a:r>
            <a:r>
              <a:rPr lang="en-US" sz="2400" b="1" dirty="0" err="1">
                <a:solidFill>
                  <a:schemeClr val="accent1"/>
                </a:solidFill>
                <a:latin typeface="Palatino"/>
                <a:cs typeface="Palatino"/>
              </a:rPr>
              <a:t>mempelajari</a:t>
            </a:r>
            <a:r>
              <a:rPr lang="en-US" sz="2400" b="1" dirty="0">
                <a:solidFill>
                  <a:schemeClr val="accent1"/>
                </a:solidFill>
                <a:latin typeface="Palatino"/>
                <a:cs typeface="Palatino"/>
              </a:rPr>
              <a:t> </a:t>
            </a:r>
            <a:r>
              <a:rPr lang="en-US" sz="2400" b="1" dirty="0" err="1">
                <a:solidFill>
                  <a:schemeClr val="accent1"/>
                </a:solidFill>
                <a:latin typeface="Palatino"/>
                <a:cs typeface="Palatino"/>
              </a:rPr>
              <a:t>pembuatan</a:t>
            </a:r>
            <a:r>
              <a:rPr lang="en-US" sz="2400" b="1" dirty="0">
                <a:solidFill>
                  <a:schemeClr val="accent1"/>
                </a:solidFill>
                <a:latin typeface="Palatino"/>
                <a:cs typeface="Palatino"/>
              </a:rPr>
              <a:t> </a:t>
            </a:r>
            <a:r>
              <a:rPr lang="en-US" sz="2400" b="1" dirty="0" err="1">
                <a:solidFill>
                  <a:schemeClr val="accent1"/>
                </a:solidFill>
                <a:latin typeface="Palatino"/>
                <a:cs typeface="Palatino"/>
              </a:rPr>
              <a:t>mesin</a:t>
            </a:r>
            <a:r>
              <a:rPr lang="en-US" sz="2400" b="1" dirty="0">
                <a:solidFill>
                  <a:schemeClr val="accent1"/>
                </a:solidFill>
                <a:latin typeface="Palatino"/>
                <a:cs typeface="Palatino"/>
              </a:rPr>
              <a:t> yang:</a:t>
            </a:r>
          </a:p>
        </p:txBody>
      </p:sp>
      <p:sp>
        <p:nvSpPr>
          <p:cNvPr id="14" name="TextBox 13">
            <a:extLst>
              <a:ext uri="{FF2B5EF4-FFF2-40B4-BE49-F238E27FC236}">
                <a16:creationId xmlns:a16="http://schemas.microsoft.com/office/drawing/2014/main" id="{56C69A96-3224-4FE3-BE51-79A92AA45614}"/>
              </a:ext>
            </a:extLst>
          </p:cNvPr>
          <p:cNvSpPr txBox="1"/>
          <p:nvPr/>
        </p:nvSpPr>
        <p:spPr>
          <a:xfrm>
            <a:off x="716173" y="2598230"/>
            <a:ext cx="2368157" cy="400110"/>
          </a:xfrm>
          <a:prstGeom prst="rect">
            <a:avLst/>
          </a:prstGeom>
          <a:noFill/>
        </p:spPr>
        <p:txBody>
          <a:bodyPr wrap="square" rtlCol="0">
            <a:spAutoFit/>
          </a:bodyPr>
          <a:lstStyle/>
          <a:p>
            <a:pPr algn="ctr"/>
            <a:r>
              <a:rPr lang="en-US" sz="2000" b="1" dirty="0">
                <a:solidFill>
                  <a:srgbClr val="FF9900"/>
                </a:solidFill>
                <a:latin typeface="Palatino"/>
                <a:cs typeface="Palatino"/>
              </a:rPr>
              <a:t>Think like people</a:t>
            </a:r>
          </a:p>
        </p:txBody>
      </p:sp>
      <p:sp>
        <p:nvSpPr>
          <p:cNvPr id="15" name="TextBox 14">
            <a:extLst>
              <a:ext uri="{FF2B5EF4-FFF2-40B4-BE49-F238E27FC236}">
                <a16:creationId xmlns:a16="http://schemas.microsoft.com/office/drawing/2014/main" id="{686BAB58-136B-4B85-A0CD-D78857627D29}"/>
              </a:ext>
            </a:extLst>
          </p:cNvPr>
          <p:cNvSpPr txBox="1"/>
          <p:nvPr/>
        </p:nvSpPr>
        <p:spPr>
          <a:xfrm>
            <a:off x="950730" y="4727532"/>
            <a:ext cx="2133600" cy="400110"/>
          </a:xfrm>
          <a:prstGeom prst="rect">
            <a:avLst/>
          </a:prstGeom>
          <a:noFill/>
        </p:spPr>
        <p:txBody>
          <a:bodyPr wrap="square" rtlCol="0">
            <a:spAutoFit/>
          </a:bodyPr>
          <a:lstStyle/>
          <a:p>
            <a:pPr algn="ctr"/>
            <a:r>
              <a:rPr lang="en-US" sz="2000" b="1" dirty="0">
                <a:solidFill>
                  <a:srgbClr val="FF9900"/>
                </a:solidFill>
                <a:latin typeface="Palatino"/>
                <a:cs typeface="Palatino"/>
              </a:rPr>
              <a:t>Act like people</a:t>
            </a:r>
          </a:p>
        </p:txBody>
      </p:sp>
      <p:sp>
        <p:nvSpPr>
          <p:cNvPr id="17" name="TextBox 16">
            <a:extLst>
              <a:ext uri="{FF2B5EF4-FFF2-40B4-BE49-F238E27FC236}">
                <a16:creationId xmlns:a16="http://schemas.microsoft.com/office/drawing/2014/main" id="{030308A2-8E33-477C-901A-59DC849469BD}"/>
              </a:ext>
            </a:extLst>
          </p:cNvPr>
          <p:cNvSpPr txBox="1"/>
          <p:nvPr/>
        </p:nvSpPr>
        <p:spPr>
          <a:xfrm>
            <a:off x="9293009" y="2565719"/>
            <a:ext cx="2133600" cy="400110"/>
          </a:xfrm>
          <a:prstGeom prst="rect">
            <a:avLst/>
          </a:prstGeom>
          <a:noFill/>
        </p:spPr>
        <p:txBody>
          <a:bodyPr wrap="square" rtlCol="0">
            <a:spAutoFit/>
          </a:bodyPr>
          <a:lstStyle/>
          <a:p>
            <a:pPr algn="ctr"/>
            <a:r>
              <a:rPr lang="en-US" sz="2000" b="1" dirty="0">
                <a:solidFill>
                  <a:srgbClr val="FF9900"/>
                </a:solidFill>
                <a:latin typeface="Palatino"/>
                <a:cs typeface="Palatino"/>
              </a:rPr>
              <a:t>Think rationally</a:t>
            </a:r>
          </a:p>
        </p:txBody>
      </p:sp>
      <p:sp>
        <p:nvSpPr>
          <p:cNvPr id="19" name="TextBox 18">
            <a:extLst>
              <a:ext uri="{FF2B5EF4-FFF2-40B4-BE49-F238E27FC236}">
                <a16:creationId xmlns:a16="http://schemas.microsoft.com/office/drawing/2014/main" id="{908173FB-757B-41DD-A398-CCF806373EFF}"/>
              </a:ext>
            </a:extLst>
          </p:cNvPr>
          <p:cNvSpPr txBox="1"/>
          <p:nvPr/>
        </p:nvSpPr>
        <p:spPr>
          <a:xfrm>
            <a:off x="9208260" y="4727532"/>
            <a:ext cx="2133600" cy="400110"/>
          </a:xfrm>
          <a:prstGeom prst="rect">
            <a:avLst/>
          </a:prstGeom>
          <a:noFill/>
        </p:spPr>
        <p:txBody>
          <a:bodyPr wrap="square" rtlCol="0">
            <a:spAutoFit/>
          </a:bodyPr>
          <a:lstStyle/>
          <a:p>
            <a:pPr algn="ctr"/>
            <a:r>
              <a:rPr lang="en-US" sz="2000" b="1" dirty="0">
                <a:solidFill>
                  <a:srgbClr val="FF9900"/>
                </a:solidFill>
                <a:latin typeface="Palatino"/>
                <a:cs typeface="Palatino"/>
              </a:rPr>
              <a:t>Act rationally</a:t>
            </a:r>
          </a:p>
        </p:txBody>
      </p:sp>
      <p:pic>
        <p:nvPicPr>
          <p:cNvPr id="20" name="Picture 19" descr="C:\Users\Dan\AppData\Local\Microsoft\Windows\Temporary Internet Files\Content.IE5\G6UMHP36\WhatIsAI.png">
            <a:extLst>
              <a:ext uri="{FF2B5EF4-FFF2-40B4-BE49-F238E27FC236}">
                <a16:creationId xmlns:a16="http://schemas.microsoft.com/office/drawing/2014/main" id="{56D137A7-D30B-4393-88BC-A265F60BC08B}"/>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237228" y="1777052"/>
            <a:ext cx="6022586" cy="4516939"/>
          </a:xfrm>
          <a:prstGeom prst="rect">
            <a:avLst/>
          </a:prstGeom>
          <a:noFill/>
        </p:spPr>
      </p:pic>
      <p:sp>
        <p:nvSpPr>
          <p:cNvPr id="21" name="TextBox 20">
            <a:extLst>
              <a:ext uri="{FF2B5EF4-FFF2-40B4-BE49-F238E27FC236}">
                <a16:creationId xmlns:a16="http://schemas.microsoft.com/office/drawing/2014/main" id="{590B31B9-D456-43AF-B067-7C6AA063B871}"/>
              </a:ext>
            </a:extLst>
          </p:cNvPr>
          <p:cNvSpPr txBox="1"/>
          <p:nvPr/>
        </p:nvSpPr>
        <p:spPr>
          <a:xfrm>
            <a:off x="950730" y="5158418"/>
            <a:ext cx="2133600" cy="584775"/>
          </a:xfrm>
          <a:prstGeom prst="rect">
            <a:avLst/>
          </a:prstGeom>
          <a:noFill/>
        </p:spPr>
        <p:txBody>
          <a:bodyPr wrap="square">
            <a:spAutoFit/>
          </a:bodyPr>
          <a:lstStyle/>
          <a:p>
            <a:pPr algn="ctr"/>
            <a:r>
              <a:rPr lang="en-ID" sz="1600" b="0" i="0" u="none" strike="noStrike" baseline="0" dirty="0">
                <a:solidFill>
                  <a:srgbClr val="565656"/>
                </a:solidFill>
                <a:latin typeface="PalatinoETW02-Roman"/>
              </a:rPr>
              <a:t>The Turing test approach</a:t>
            </a:r>
            <a:endParaRPr lang="en-ID" sz="1600" dirty="0"/>
          </a:p>
        </p:txBody>
      </p:sp>
      <p:sp>
        <p:nvSpPr>
          <p:cNvPr id="22" name="TextBox 21">
            <a:extLst>
              <a:ext uri="{FF2B5EF4-FFF2-40B4-BE49-F238E27FC236}">
                <a16:creationId xmlns:a16="http://schemas.microsoft.com/office/drawing/2014/main" id="{691FDDE4-D5CC-4517-8FF4-345F641D27FB}"/>
              </a:ext>
            </a:extLst>
          </p:cNvPr>
          <p:cNvSpPr txBox="1"/>
          <p:nvPr/>
        </p:nvSpPr>
        <p:spPr>
          <a:xfrm>
            <a:off x="833451" y="3027961"/>
            <a:ext cx="2133600" cy="584775"/>
          </a:xfrm>
          <a:prstGeom prst="rect">
            <a:avLst/>
          </a:prstGeom>
          <a:noFill/>
        </p:spPr>
        <p:txBody>
          <a:bodyPr wrap="square">
            <a:spAutoFit/>
          </a:bodyPr>
          <a:lstStyle/>
          <a:p>
            <a:pPr algn="ctr"/>
            <a:r>
              <a:rPr lang="en-ID" sz="1600" dirty="0">
                <a:solidFill>
                  <a:srgbClr val="565656"/>
                </a:solidFill>
                <a:latin typeface="PalatinoETW02-Roman"/>
              </a:rPr>
              <a:t>The cognitive modelling approach</a:t>
            </a:r>
          </a:p>
        </p:txBody>
      </p:sp>
      <p:sp>
        <p:nvSpPr>
          <p:cNvPr id="27" name="TextBox 26">
            <a:extLst>
              <a:ext uri="{FF2B5EF4-FFF2-40B4-BE49-F238E27FC236}">
                <a16:creationId xmlns:a16="http://schemas.microsoft.com/office/drawing/2014/main" id="{1394EF7C-C334-4666-8AC7-1240E261C628}"/>
              </a:ext>
            </a:extLst>
          </p:cNvPr>
          <p:cNvSpPr txBox="1"/>
          <p:nvPr/>
        </p:nvSpPr>
        <p:spPr>
          <a:xfrm>
            <a:off x="9257478" y="2978467"/>
            <a:ext cx="2218349" cy="584775"/>
          </a:xfrm>
          <a:prstGeom prst="rect">
            <a:avLst/>
          </a:prstGeom>
          <a:noFill/>
        </p:spPr>
        <p:txBody>
          <a:bodyPr wrap="square">
            <a:spAutoFit/>
          </a:bodyPr>
          <a:lstStyle/>
          <a:p>
            <a:pPr algn="ctr"/>
            <a:r>
              <a:rPr lang="en-US" sz="1600" b="0" i="0" u="none" strike="noStrike" baseline="0" dirty="0">
                <a:solidFill>
                  <a:srgbClr val="565656"/>
                </a:solidFill>
                <a:latin typeface="PalatinoETW02-Roman"/>
              </a:rPr>
              <a:t>The “laws of thought” approach</a:t>
            </a:r>
            <a:endParaRPr lang="en-ID" sz="1600" dirty="0"/>
          </a:p>
        </p:txBody>
      </p:sp>
      <p:sp>
        <p:nvSpPr>
          <p:cNvPr id="28" name="TextBox 27">
            <a:extLst>
              <a:ext uri="{FF2B5EF4-FFF2-40B4-BE49-F238E27FC236}">
                <a16:creationId xmlns:a16="http://schemas.microsoft.com/office/drawing/2014/main" id="{24C8C90B-F1FF-413D-80D4-C42D2CC4F206}"/>
              </a:ext>
            </a:extLst>
          </p:cNvPr>
          <p:cNvSpPr txBox="1"/>
          <p:nvPr/>
        </p:nvSpPr>
        <p:spPr>
          <a:xfrm>
            <a:off x="9208260" y="5080784"/>
            <a:ext cx="2218349" cy="584775"/>
          </a:xfrm>
          <a:prstGeom prst="rect">
            <a:avLst/>
          </a:prstGeom>
          <a:noFill/>
        </p:spPr>
        <p:txBody>
          <a:bodyPr wrap="square">
            <a:spAutoFit/>
          </a:bodyPr>
          <a:lstStyle/>
          <a:p>
            <a:pPr algn="ctr"/>
            <a:r>
              <a:rPr lang="en-US" sz="1600" b="0" i="0" u="none" strike="noStrike" baseline="0" dirty="0">
                <a:solidFill>
                  <a:srgbClr val="565656"/>
                </a:solidFill>
                <a:latin typeface="PalatinoETW02-Roman"/>
              </a:rPr>
              <a:t>The rational agent approach</a:t>
            </a:r>
            <a:endParaRPr lang="en-ID" sz="1600" dirty="0"/>
          </a:p>
        </p:txBody>
      </p:sp>
    </p:spTree>
    <p:extLst>
      <p:ext uri="{BB962C8B-B14F-4D97-AF65-F5344CB8AC3E}">
        <p14:creationId xmlns:p14="http://schemas.microsoft.com/office/powerpoint/2010/main" val="883545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2">
            <a:extLst>
              <a:ext uri="{FF2B5EF4-FFF2-40B4-BE49-F238E27FC236}">
                <a16:creationId xmlns:a16="http://schemas.microsoft.com/office/drawing/2014/main" id="{2FB1FD33-D8E7-45EE-9A79-D3C6D706CCC4}"/>
              </a:ext>
            </a:extLst>
          </p:cNvPr>
          <p:cNvSpPr txBox="1"/>
          <p:nvPr/>
        </p:nvSpPr>
        <p:spPr>
          <a:xfrm>
            <a:off x="599233" y="6275066"/>
            <a:ext cx="3916947" cy="307777"/>
          </a:xfrm>
          <a:prstGeom prst="rect">
            <a:avLst/>
          </a:prstGeom>
          <a:noFill/>
        </p:spPr>
        <p:txBody>
          <a:bodyPr wrap="square" rtlCol="0">
            <a:spAutoFit/>
          </a:bodyPr>
          <a:lstStyle/>
          <a:p>
            <a:r>
              <a:rPr lang="en-US" sz="1400" dirty="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sp>
        <p:nvSpPr>
          <p:cNvPr id="5" name="Title 4">
            <a:extLst>
              <a:ext uri="{FF2B5EF4-FFF2-40B4-BE49-F238E27FC236}">
                <a16:creationId xmlns:a16="http://schemas.microsoft.com/office/drawing/2014/main" id="{0FFCA6B3-249E-4870-A24C-B62D555493E4}"/>
              </a:ext>
            </a:extLst>
          </p:cNvPr>
          <p:cNvSpPr>
            <a:spLocks noGrp="1"/>
          </p:cNvSpPr>
          <p:nvPr>
            <p:ph type="ctrTitle"/>
          </p:nvPr>
        </p:nvSpPr>
        <p:spPr>
          <a:xfrm>
            <a:off x="2400300" y="87246"/>
            <a:ext cx="9144000" cy="938235"/>
          </a:xfrm>
        </p:spPr>
        <p:txBody>
          <a:bodyPr>
            <a:normAutofit/>
          </a:bodyPr>
          <a:lstStyle/>
          <a:p>
            <a:r>
              <a:rPr lang="en-US" sz="4800" b="1" dirty="0" err="1">
                <a:solidFill>
                  <a:srgbClr val="002060"/>
                </a:solidFill>
                <a:latin typeface="Myriad Pro"/>
              </a:rPr>
              <a:t>Apa</a:t>
            </a:r>
            <a:r>
              <a:rPr lang="en-US" sz="4800" b="1" dirty="0">
                <a:solidFill>
                  <a:srgbClr val="002060"/>
                </a:solidFill>
                <a:latin typeface="Myriad Pro"/>
              </a:rPr>
              <a:t> </a:t>
            </a:r>
            <a:r>
              <a:rPr lang="en-US" sz="4800" b="1" dirty="0" err="1">
                <a:solidFill>
                  <a:srgbClr val="002060"/>
                </a:solidFill>
                <a:latin typeface="Myriad Pro"/>
              </a:rPr>
              <a:t>itu</a:t>
            </a:r>
            <a:r>
              <a:rPr lang="en-US" sz="4800" b="1" dirty="0">
                <a:solidFill>
                  <a:srgbClr val="002060"/>
                </a:solidFill>
                <a:latin typeface="Myriad Pro"/>
              </a:rPr>
              <a:t> </a:t>
            </a:r>
            <a:r>
              <a:rPr lang="en-US" sz="4800" b="1" dirty="0" err="1">
                <a:solidFill>
                  <a:srgbClr val="002060"/>
                </a:solidFill>
                <a:latin typeface="Myriad Pro"/>
              </a:rPr>
              <a:t>Kecerdasan</a:t>
            </a:r>
            <a:r>
              <a:rPr lang="en-US" sz="4800" b="1" dirty="0">
                <a:solidFill>
                  <a:srgbClr val="002060"/>
                </a:solidFill>
                <a:latin typeface="Myriad Pro"/>
              </a:rPr>
              <a:t> </a:t>
            </a:r>
            <a:r>
              <a:rPr lang="en-US" sz="4800" b="1" dirty="0" err="1">
                <a:solidFill>
                  <a:srgbClr val="002060"/>
                </a:solidFill>
                <a:latin typeface="Myriad Pro"/>
              </a:rPr>
              <a:t>Buatan</a:t>
            </a:r>
            <a:endParaRPr lang="en-ID" sz="4800" b="1" dirty="0">
              <a:solidFill>
                <a:srgbClr val="002060"/>
              </a:solidFill>
              <a:latin typeface="Myriad Pro"/>
            </a:endParaRPr>
          </a:p>
        </p:txBody>
      </p:sp>
      <p:sp>
        <p:nvSpPr>
          <p:cNvPr id="56" name="TextBox 55">
            <a:extLst>
              <a:ext uri="{FF2B5EF4-FFF2-40B4-BE49-F238E27FC236}">
                <a16:creationId xmlns:a16="http://schemas.microsoft.com/office/drawing/2014/main" id="{BC03D25B-9090-4DA8-938C-3969037236C6}"/>
              </a:ext>
            </a:extLst>
          </p:cNvPr>
          <p:cNvSpPr txBox="1"/>
          <p:nvPr/>
        </p:nvSpPr>
        <p:spPr>
          <a:xfrm>
            <a:off x="8567574" y="6292206"/>
            <a:ext cx="3366193" cy="338554"/>
          </a:xfrm>
          <a:prstGeom prst="rect">
            <a:avLst/>
          </a:prstGeom>
          <a:noFill/>
        </p:spPr>
        <p:txBody>
          <a:bodyPr wrap="square">
            <a:spAutoFit/>
          </a:bodyPr>
          <a:lstStyle/>
          <a:p>
            <a:pPr algn="r"/>
            <a:r>
              <a:rPr lang="en-US" altLang="id-ID" sz="1600" b="1" dirty="0" err="1">
                <a:solidFill>
                  <a:schemeClr val="accent3"/>
                </a:solidFill>
              </a:rPr>
              <a:t>Kecerdasan</a:t>
            </a:r>
            <a:r>
              <a:rPr lang="en-US" altLang="id-ID" sz="1600" b="1" dirty="0">
                <a:solidFill>
                  <a:schemeClr val="accent3"/>
                </a:solidFill>
              </a:rPr>
              <a:t> </a:t>
            </a:r>
            <a:r>
              <a:rPr lang="en-US" altLang="id-ID" sz="1600" b="1" dirty="0" err="1">
                <a:solidFill>
                  <a:schemeClr val="accent3"/>
                </a:solidFill>
              </a:rPr>
              <a:t>Buatan</a:t>
            </a:r>
            <a:r>
              <a:rPr lang="en-US" altLang="id-ID" sz="1600" b="1" dirty="0">
                <a:solidFill>
                  <a:schemeClr val="accent3"/>
                </a:solidFill>
              </a:rPr>
              <a:t> (</a:t>
            </a:r>
            <a:r>
              <a:rPr lang="is-IS" altLang="en-US" sz="1600" b="1" dirty="0">
                <a:solidFill>
                  <a:schemeClr val="accent3"/>
                </a:solidFill>
              </a:rPr>
              <a:t>IF184403</a:t>
            </a:r>
            <a:r>
              <a:rPr lang="en-US" altLang="id-ID" sz="1600" b="1" dirty="0">
                <a:solidFill>
                  <a:schemeClr val="accent3"/>
                </a:solidFill>
              </a:rPr>
              <a:t>)</a:t>
            </a:r>
            <a:endParaRPr lang="en-ID" sz="1600" b="1" dirty="0">
              <a:solidFill>
                <a:schemeClr val="accent3"/>
              </a:solidFill>
            </a:endParaRPr>
          </a:p>
        </p:txBody>
      </p:sp>
      <p:sp>
        <p:nvSpPr>
          <p:cNvPr id="58" name="TextBox 57">
            <a:extLst>
              <a:ext uri="{FF2B5EF4-FFF2-40B4-BE49-F238E27FC236}">
                <a16:creationId xmlns:a16="http://schemas.microsoft.com/office/drawing/2014/main" id="{998902A1-DE70-4F81-8559-7BBF2558BBBC}"/>
              </a:ext>
            </a:extLst>
          </p:cNvPr>
          <p:cNvSpPr txBox="1"/>
          <p:nvPr/>
        </p:nvSpPr>
        <p:spPr>
          <a:xfrm>
            <a:off x="599234" y="1213279"/>
            <a:ext cx="11106992" cy="5078313"/>
          </a:xfrm>
          <a:prstGeom prst="rect">
            <a:avLst/>
          </a:prstGeom>
          <a:noFill/>
        </p:spPr>
        <p:txBody>
          <a:bodyPr wrap="square">
            <a:spAutoFit/>
          </a:bodyPr>
          <a:lstStyle/>
          <a:p>
            <a:pPr marL="285750" marR="0" indent="-285750" algn="l">
              <a:buFont typeface="Arial" panose="020B0604020202020204" pitchFamily="34" charset="0"/>
              <a:buChar char="•"/>
            </a:pPr>
            <a:r>
              <a:rPr lang="en-US" sz="2800" b="0" i="0" u="none" strike="noStrike" baseline="0" dirty="0" err="1">
                <a:latin typeface="Calibri" panose="020F0502020204030204" pitchFamily="34" charset="0"/>
              </a:rPr>
              <a:t>Manusia</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disebut</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cerdas</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jika</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tindakannya</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untuk</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mencapai</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tujuan</a:t>
            </a:r>
            <a:endParaRPr lang="en-US" sz="2800" dirty="0">
              <a:latin typeface="Calibri" panose="020F0502020204030204" pitchFamily="34" charset="0"/>
            </a:endParaRPr>
          </a:p>
          <a:p>
            <a:pPr marL="285750" marR="0" indent="-285750" algn="l">
              <a:buFont typeface="Arial" panose="020B0604020202020204" pitchFamily="34" charset="0"/>
              <a:buChar char="•"/>
            </a:pPr>
            <a:r>
              <a:rPr lang="en-US" sz="2800" b="0" i="0" u="none" strike="noStrike" baseline="0" dirty="0" err="1">
                <a:latin typeface="Calibri" panose="020F0502020204030204" pitchFamily="34" charset="0"/>
              </a:rPr>
              <a:t>Mesin</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disebut</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cerdas</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jika</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tindakannya</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diharapkan</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untuk</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mencapai</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tujuan</a:t>
            </a:r>
            <a:endParaRPr lang="en-US" sz="2800" b="0" i="0" u="none" strike="noStrike" baseline="0" dirty="0">
              <a:latin typeface="Calibri" panose="020F0502020204030204" pitchFamily="34" charset="0"/>
            </a:endParaRPr>
          </a:p>
          <a:p>
            <a:pPr marL="742950" lvl="1" indent="-285750">
              <a:buFont typeface="Arial" panose="020B0604020202020204" pitchFamily="34" charset="0"/>
              <a:buChar char="•"/>
            </a:pPr>
            <a:r>
              <a:rPr lang="en-US" sz="2400" b="0" i="0" u="none" strike="noStrike" baseline="0" dirty="0">
                <a:latin typeface="Calibri" panose="020F0502020204030204" pitchFamily="34" charset="0"/>
              </a:rPr>
              <a:t>Control theory: minimize cost function</a:t>
            </a:r>
          </a:p>
          <a:p>
            <a:pPr marL="742950" lvl="1" indent="-285750">
              <a:buFont typeface="Arial" panose="020B0604020202020204" pitchFamily="34" charset="0"/>
              <a:buChar char="•"/>
            </a:pPr>
            <a:r>
              <a:rPr lang="en-ID" sz="2400" b="0" i="0" u="none" strike="noStrike" baseline="0" dirty="0">
                <a:latin typeface="Calibri" panose="020F0502020204030204" pitchFamily="34" charset="0"/>
              </a:rPr>
              <a:t>Economics: maximize expected utility</a:t>
            </a:r>
          </a:p>
          <a:p>
            <a:pPr marL="742950" lvl="1" indent="-285750">
              <a:buFont typeface="Arial" panose="020B0604020202020204" pitchFamily="34" charset="0"/>
              <a:buChar char="•"/>
            </a:pPr>
            <a:r>
              <a:rPr lang="en-US" sz="2400" b="0" i="0" u="none" strike="noStrike" baseline="0" dirty="0">
                <a:latin typeface="Calibri" panose="020F0502020204030204" pitchFamily="34" charset="0"/>
              </a:rPr>
              <a:t>Operations research: maximize sum of rewards</a:t>
            </a:r>
          </a:p>
          <a:p>
            <a:pPr marL="742950" lvl="1" indent="-285750">
              <a:buFont typeface="Arial" panose="020B0604020202020204" pitchFamily="34" charset="0"/>
              <a:buChar char="•"/>
            </a:pPr>
            <a:r>
              <a:rPr lang="en-ID" sz="2400" b="0" i="0" u="none" strike="noStrike" baseline="0" dirty="0">
                <a:latin typeface="Calibri" panose="020F0502020204030204" pitchFamily="34" charset="0"/>
              </a:rPr>
              <a:t>Statistics: minimize loss function</a:t>
            </a:r>
          </a:p>
          <a:p>
            <a:pPr marL="742950" lvl="1" indent="-285750">
              <a:buFont typeface="Arial" panose="020B0604020202020204" pitchFamily="34" charset="0"/>
              <a:buChar char="•"/>
            </a:pPr>
            <a:r>
              <a:rPr lang="en-US" sz="2400" b="0" i="0" u="none" strike="noStrike" baseline="0" dirty="0">
                <a:latin typeface="Calibri" panose="020F0502020204030204" pitchFamily="34" charset="0"/>
              </a:rPr>
              <a:t>Artificial Intelligence: </a:t>
            </a:r>
            <a:r>
              <a:rPr lang="en-US" sz="2400" b="0" i="0" u="none" strike="noStrike" baseline="0" dirty="0" err="1">
                <a:latin typeface="Calibri" panose="020F0502020204030204" pitchFamily="34" charset="0"/>
              </a:rPr>
              <a:t>semua</a:t>
            </a:r>
            <a:r>
              <a:rPr lang="en-US" sz="2400" b="0" i="0" u="none" strike="noStrike" baseline="0" dirty="0">
                <a:latin typeface="Calibri" panose="020F0502020204030204" pitchFamily="34" charset="0"/>
              </a:rPr>
              <a:t> </a:t>
            </a:r>
            <a:r>
              <a:rPr lang="en-US" sz="2400" b="0" i="0" u="none" strike="noStrike" baseline="0" dirty="0" err="1">
                <a:latin typeface="Calibri" panose="020F0502020204030204" pitchFamily="34" charset="0"/>
              </a:rPr>
              <a:t>hal</a:t>
            </a:r>
            <a:r>
              <a:rPr lang="en-US" sz="2400" b="0" i="0" u="none" strike="noStrike" baseline="0" dirty="0">
                <a:latin typeface="Calibri" panose="020F0502020204030204" pitchFamily="34" charset="0"/>
              </a:rPr>
              <a:t> </a:t>
            </a:r>
            <a:r>
              <a:rPr lang="en-US" sz="2400" b="0" i="0" u="none" strike="noStrike" baseline="0" dirty="0" err="1">
                <a:latin typeface="Calibri" panose="020F0502020204030204" pitchFamily="34" charset="0"/>
              </a:rPr>
              <a:t>diatas</a:t>
            </a:r>
            <a:r>
              <a:rPr lang="en-US" sz="2400" b="0" i="0" u="none" strike="noStrike" baseline="0" dirty="0">
                <a:latin typeface="Calibri" panose="020F0502020204030204" pitchFamily="34" charset="0"/>
              </a:rPr>
              <a:t> </a:t>
            </a:r>
            <a:r>
              <a:rPr lang="en-US" sz="2400" b="0" i="0" u="none" strike="noStrike" baseline="0" dirty="0" err="1">
                <a:latin typeface="Calibri" panose="020F0502020204030204" pitchFamily="34" charset="0"/>
              </a:rPr>
              <a:t>ditambah</a:t>
            </a:r>
            <a:r>
              <a:rPr lang="en-US" sz="2400" b="0" i="0" u="none" strike="noStrike" baseline="0" dirty="0">
                <a:latin typeface="Calibri" panose="020F0502020204030204" pitchFamily="34" charset="0"/>
              </a:rPr>
              <a:t> </a:t>
            </a:r>
            <a:r>
              <a:rPr lang="en-US" sz="2400" b="0" i="0" u="none" strike="noStrike" baseline="0" dirty="0" err="1">
                <a:latin typeface="Calibri" panose="020F0502020204030204" pitchFamily="34" charset="0"/>
              </a:rPr>
              <a:t>tujuan</a:t>
            </a:r>
            <a:r>
              <a:rPr lang="en-US" sz="2400" b="0" i="0" u="none" strike="noStrike" baseline="0" dirty="0">
                <a:latin typeface="Calibri" panose="020F0502020204030204" pitchFamily="34" charset="0"/>
              </a:rPr>
              <a:t> yang </a:t>
            </a:r>
            <a:r>
              <a:rPr lang="en-US" sz="2400" b="0" i="0" u="none" strike="noStrike" baseline="0" dirty="0" err="1">
                <a:latin typeface="Calibri" panose="020F0502020204030204" pitchFamily="34" charset="0"/>
              </a:rPr>
              <a:t>ditentukan</a:t>
            </a:r>
            <a:r>
              <a:rPr lang="en-US" sz="2400" b="0" i="0" u="none" strike="noStrike" baseline="0" dirty="0">
                <a:latin typeface="Calibri" panose="020F0502020204030204" pitchFamily="34" charset="0"/>
              </a:rPr>
              <a:t> </a:t>
            </a:r>
            <a:r>
              <a:rPr lang="en-US" sz="2400" b="0" i="0" u="none" strike="noStrike" baseline="0" dirty="0" err="1">
                <a:latin typeface="Calibri" panose="020F0502020204030204" pitchFamily="34" charset="0"/>
              </a:rPr>
              <a:t>secara</a:t>
            </a:r>
            <a:r>
              <a:rPr lang="en-US" sz="2400" b="0" i="0" u="none" strike="noStrike" baseline="0" dirty="0">
                <a:latin typeface="Calibri" panose="020F0502020204030204" pitchFamily="34" charset="0"/>
              </a:rPr>
              <a:t> </a:t>
            </a:r>
            <a:r>
              <a:rPr lang="en-US" sz="2400" b="0" i="0" u="none" strike="noStrike" baseline="0" dirty="0" err="1">
                <a:latin typeface="Calibri" panose="020F0502020204030204" pitchFamily="34" charset="0"/>
              </a:rPr>
              <a:t>logis</a:t>
            </a:r>
            <a:endParaRPr lang="en-ID" sz="2400" b="0" i="0" u="none" strike="noStrike" baseline="0" dirty="0">
              <a:latin typeface="Calibri" panose="020F0502020204030204" pitchFamily="34" charset="0"/>
            </a:endParaRPr>
          </a:p>
          <a:p>
            <a:pPr marL="342900" marR="0" indent="-342900" algn="l">
              <a:buFont typeface="Arial" panose="020B0604020202020204" pitchFamily="34" charset="0"/>
              <a:buChar char="•"/>
            </a:pPr>
            <a:r>
              <a:rPr lang="en-ID" sz="2800" b="0" i="0" u="none" strike="noStrike" baseline="0" dirty="0">
                <a:latin typeface="Calibri" panose="020F0502020204030204" pitchFamily="34" charset="0"/>
              </a:rPr>
              <a:t>AI ≈ </a:t>
            </a:r>
            <a:r>
              <a:rPr lang="en-ID" sz="2800" b="0" i="1" u="none" strike="noStrike" baseline="0" dirty="0">
                <a:latin typeface="Calibri" panose="020F0502020204030204" pitchFamily="34" charset="0"/>
              </a:rPr>
              <a:t>computational rational agents</a:t>
            </a:r>
            <a:endParaRPr lang="en-ID" sz="2800" i="1" dirty="0"/>
          </a:p>
          <a:p>
            <a:pPr marL="742950" lvl="1" indent="-285750">
              <a:buFont typeface="Arial" panose="020B0604020202020204" pitchFamily="34" charset="0"/>
              <a:buChar char="•"/>
            </a:pPr>
            <a:r>
              <a:rPr lang="en-ID" sz="2400" dirty="0" err="1"/>
              <a:t>Rasional</a:t>
            </a:r>
            <a:r>
              <a:rPr lang="en-ID" sz="2400" dirty="0"/>
              <a:t>: </a:t>
            </a:r>
            <a:r>
              <a:rPr lang="en-ID" sz="2400" dirty="0" err="1"/>
              <a:t>mencapai</a:t>
            </a:r>
            <a:r>
              <a:rPr lang="en-ID" sz="2400" dirty="0"/>
              <a:t> </a:t>
            </a:r>
            <a:r>
              <a:rPr lang="en-ID" sz="2400" dirty="0" err="1"/>
              <a:t>tujuan</a:t>
            </a:r>
            <a:r>
              <a:rPr lang="en-ID" sz="2400" dirty="0"/>
              <a:t> yang </a:t>
            </a:r>
            <a:r>
              <a:rPr lang="en-ID" sz="2400" dirty="0" err="1"/>
              <a:t>telah</a:t>
            </a:r>
            <a:r>
              <a:rPr lang="en-ID" sz="2400" dirty="0"/>
              <a:t> </a:t>
            </a:r>
            <a:r>
              <a:rPr lang="en-ID" sz="2400" dirty="0" err="1"/>
              <a:t>ditentukan</a:t>
            </a:r>
            <a:r>
              <a:rPr lang="en-ID" sz="2400" dirty="0"/>
              <a:t> </a:t>
            </a:r>
            <a:r>
              <a:rPr lang="en-ID" sz="2400" dirty="0" err="1"/>
              <a:t>sebelumnya</a:t>
            </a:r>
            <a:r>
              <a:rPr lang="en-ID" sz="2400" dirty="0"/>
              <a:t> </a:t>
            </a:r>
            <a:r>
              <a:rPr lang="en-ID" sz="2400" dirty="0" err="1"/>
              <a:t>secara</a:t>
            </a:r>
            <a:r>
              <a:rPr lang="en-ID" sz="2400" dirty="0"/>
              <a:t> </a:t>
            </a:r>
            <a:r>
              <a:rPr lang="en-ID" sz="2400" dirty="0" err="1"/>
              <a:t>maksimal</a:t>
            </a:r>
            <a:endParaRPr lang="en-ID" sz="2400" dirty="0"/>
          </a:p>
          <a:p>
            <a:pPr marL="742950" lvl="1" indent="-285750">
              <a:buFont typeface="Arial" panose="020B0604020202020204" pitchFamily="34" charset="0"/>
              <a:buChar char="•"/>
            </a:pPr>
            <a:r>
              <a:rPr lang="en-ID" sz="2400" dirty="0" err="1"/>
              <a:t>Rasionalitas</a:t>
            </a:r>
            <a:r>
              <a:rPr lang="en-ID" sz="2400" dirty="0"/>
              <a:t> </a:t>
            </a:r>
            <a:r>
              <a:rPr lang="en-ID" sz="2400" dirty="0" err="1"/>
              <a:t>hanya</a:t>
            </a:r>
            <a:r>
              <a:rPr lang="en-ID" sz="2400" dirty="0"/>
              <a:t> </a:t>
            </a:r>
            <a:r>
              <a:rPr lang="en-ID" sz="2400" dirty="0" err="1"/>
              <a:t>menyangkut</a:t>
            </a:r>
            <a:r>
              <a:rPr lang="en-ID" sz="2400" dirty="0"/>
              <a:t> </a:t>
            </a:r>
            <a:r>
              <a:rPr lang="en-ID" sz="2400" dirty="0" err="1"/>
              <a:t>keputusan</a:t>
            </a:r>
            <a:r>
              <a:rPr lang="en-ID" sz="2400" dirty="0"/>
              <a:t> </a:t>
            </a:r>
            <a:r>
              <a:rPr lang="en-ID" sz="2400" dirty="0" err="1"/>
              <a:t>apa</a:t>
            </a:r>
            <a:r>
              <a:rPr lang="en-ID" sz="2400" dirty="0"/>
              <a:t> yang </a:t>
            </a:r>
            <a:r>
              <a:rPr lang="en-ID" sz="2400" dirty="0" err="1"/>
              <a:t>dibuat</a:t>
            </a:r>
            <a:endParaRPr lang="en-ID" sz="2400" dirty="0"/>
          </a:p>
          <a:p>
            <a:pPr marL="742950" lvl="1" indent="-285750">
              <a:buFont typeface="Arial" panose="020B0604020202020204" pitchFamily="34" charset="0"/>
              <a:buChar char="•"/>
            </a:pPr>
            <a:r>
              <a:rPr lang="en-ID" sz="2400" dirty="0" err="1"/>
              <a:t>Tujuan</a:t>
            </a:r>
            <a:r>
              <a:rPr lang="en-ID" sz="2400" dirty="0"/>
              <a:t> </a:t>
            </a:r>
            <a:r>
              <a:rPr lang="en-ID" sz="2400" dirty="0" err="1"/>
              <a:t>dinyatakan</a:t>
            </a:r>
            <a:r>
              <a:rPr lang="en-ID" sz="2400" dirty="0"/>
              <a:t> </a:t>
            </a:r>
            <a:r>
              <a:rPr lang="en-ID" sz="2400" dirty="0" err="1"/>
              <a:t>dalam</a:t>
            </a:r>
            <a:r>
              <a:rPr lang="en-ID" sz="2400" dirty="0"/>
              <a:t> </a:t>
            </a:r>
            <a:r>
              <a:rPr lang="en-ID" sz="2400" dirty="0" err="1"/>
              <a:t>hasil</a:t>
            </a:r>
            <a:r>
              <a:rPr lang="en-ID" sz="2400" dirty="0"/>
              <a:t> </a:t>
            </a:r>
            <a:r>
              <a:rPr lang="en-ID" sz="2400" dirty="0" err="1"/>
              <a:t>utilitas</a:t>
            </a:r>
            <a:endParaRPr lang="en-ID" sz="2400" dirty="0"/>
          </a:p>
          <a:p>
            <a:pPr marL="742950" lvl="1" indent="-285750">
              <a:buFont typeface="Arial" panose="020B0604020202020204" pitchFamily="34" charset="0"/>
              <a:buChar char="•"/>
            </a:pPr>
            <a:r>
              <a:rPr lang="en-ID" sz="2400" dirty="0" err="1"/>
              <a:t>Bersikap</a:t>
            </a:r>
            <a:r>
              <a:rPr lang="en-ID" sz="2400" dirty="0"/>
              <a:t> </a:t>
            </a:r>
            <a:r>
              <a:rPr lang="en-ID" sz="2400" dirty="0" err="1"/>
              <a:t>rasional</a:t>
            </a:r>
            <a:r>
              <a:rPr lang="en-ID" sz="2400" dirty="0"/>
              <a:t> </a:t>
            </a:r>
            <a:r>
              <a:rPr lang="en-ID" sz="2400" dirty="0" err="1"/>
              <a:t>berarti</a:t>
            </a:r>
            <a:r>
              <a:rPr lang="en-ID" sz="2400" dirty="0"/>
              <a:t> </a:t>
            </a:r>
            <a:r>
              <a:rPr lang="en-ID" sz="2400" dirty="0" err="1"/>
              <a:t>memaksimalkan</a:t>
            </a:r>
            <a:r>
              <a:rPr lang="en-ID" sz="2400" dirty="0"/>
              <a:t> </a:t>
            </a:r>
            <a:r>
              <a:rPr lang="en-ID" sz="2400" dirty="0" err="1"/>
              <a:t>utilitas</a:t>
            </a:r>
            <a:r>
              <a:rPr lang="en-ID" sz="2400" dirty="0"/>
              <a:t> yang </a:t>
            </a:r>
            <a:r>
              <a:rPr lang="en-ID" sz="2400" dirty="0" err="1"/>
              <a:t>diharapkan</a:t>
            </a:r>
            <a:endParaRPr lang="en-ID" sz="2400" dirty="0"/>
          </a:p>
        </p:txBody>
      </p:sp>
    </p:spTree>
    <p:extLst>
      <p:ext uri="{BB962C8B-B14F-4D97-AF65-F5344CB8AC3E}">
        <p14:creationId xmlns:p14="http://schemas.microsoft.com/office/powerpoint/2010/main" val="817296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2">
            <a:extLst>
              <a:ext uri="{FF2B5EF4-FFF2-40B4-BE49-F238E27FC236}">
                <a16:creationId xmlns:a16="http://schemas.microsoft.com/office/drawing/2014/main" id="{2FB1FD33-D8E7-45EE-9A79-D3C6D706CCC4}"/>
              </a:ext>
            </a:extLst>
          </p:cNvPr>
          <p:cNvSpPr txBox="1"/>
          <p:nvPr/>
        </p:nvSpPr>
        <p:spPr>
          <a:xfrm>
            <a:off x="599233" y="6275066"/>
            <a:ext cx="3916947" cy="307777"/>
          </a:xfrm>
          <a:prstGeom prst="rect">
            <a:avLst/>
          </a:prstGeom>
          <a:noFill/>
        </p:spPr>
        <p:txBody>
          <a:bodyPr wrap="square" rtlCol="0">
            <a:spAutoFit/>
          </a:bodyPr>
          <a:lstStyle/>
          <a:p>
            <a:r>
              <a:rPr lang="en-US" sz="1400" dirty="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sp>
        <p:nvSpPr>
          <p:cNvPr id="5" name="Title 4">
            <a:extLst>
              <a:ext uri="{FF2B5EF4-FFF2-40B4-BE49-F238E27FC236}">
                <a16:creationId xmlns:a16="http://schemas.microsoft.com/office/drawing/2014/main" id="{0FFCA6B3-249E-4870-A24C-B62D555493E4}"/>
              </a:ext>
            </a:extLst>
          </p:cNvPr>
          <p:cNvSpPr>
            <a:spLocks noGrp="1"/>
          </p:cNvSpPr>
          <p:nvPr>
            <p:ph type="ctrTitle"/>
          </p:nvPr>
        </p:nvSpPr>
        <p:spPr>
          <a:xfrm>
            <a:off x="2434856" y="83187"/>
            <a:ext cx="9144000" cy="793500"/>
          </a:xfrm>
        </p:spPr>
        <p:txBody>
          <a:bodyPr>
            <a:normAutofit/>
          </a:bodyPr>
          <a:lstStyle/>
          <a:p>
            <a:r>
              <a:rPr lang="en-US" sz="4400" b="1" dirty="0">
                <a:solidFill>
                  <a:srgbClr val="002060"/>
                </a:solidFill>
                <a:latin typeface="Myriad Web Pro" panose="020B0503030403020204" pitchFamily="34" charset="0"/>
              </a:rPr>
              <a:t>Sejarah </a:t>
            </a:r>
            <a:r>
              <a:rPr lang="en-US" sz="4400" b="1" dirty="0" err="1">
                <a:solidFill>
                  <a:srgbClr val="002060"/>
                </a:solidFill>
                <a:latin typeface="Myriad Web Pro" panose="020B0503030403020204" pitchFamily="34" charset="0"/>
              </a:rPr>
              <a:t>Kecerdasan</a:t>
            </a:r>
            <a:r>
              <a:rPr lang="en-US" sz="4400" b="1" dirty="0">
                <a:solidFill>
                  <a:srgbClr val="002060"/>
                </a:solidFill>
                <a:latin typeface="Myriad Web Pro" panose="020B0503030403020204" pitchFamily="34" charset="0"/>
              </a:rPr>
              <a:t> </a:t>
            </a:r>
            <a:r>
              <a:rPr lang="en-US" sz="4400" b="1" dirty="0" err="1">
                <a:solidFill>
                  <a:srgbClr val="002060"/>
                </a:solidFill>
                <a:latin typeface="Myriad Web Pro" panose="020B0503030403020204" pitchFamily="34" charset="0"/>
              </a:rPr>
              <a:t>Buatan</a:t>
            </a:r>
            <a:endParaRPr lang="en-ID" sz="4400" b="1" dirty="0">
              <a:solidFill>
                <a:srgbClr val="002060"/>
              </a:solidFill>
              <a:latin typeface="Myriad Web Pro" panose="020B0503030403020204" pitchFamily="34" charset="0"/>
            </a:endParaRPr>
          </a:p>
        </p:txBody>
      </p:sp>
      <p:sp>
        <p:nvSpPr>
          <p:cNvPr id="15" name="TextBox 14">
            <a:extLst>
              <a:ext uri="{FF2B5EF4-FFF2-40B4-BE49-F238E27FC236}">
                <a16:creationId xmlns:a16="http://schemas.microsoft.com/office/drawing/2014/main" id="{EAB7E212-047A-4631-9AA1-30437EEB0371}"/>
              </a:ext>
            </a:extLst>
          </p:cNvPr>
          <p:cNvSpPr txBox="1"/>
          <p:nvPr/>
        </p:nvSpPr>
        <p:spPr>
          <a:xfrm>
            <a:off x="8567574" y="6292206"/>
            <a:ext cx="3366193" cy="338554"/>
          </a:xfrm>
          <a:prstGeom prst="rect">
            <a:avLst/>
          </a:prstGeom>
          <a:noFill/>
        </p:spPr>
        <p:txBody>
          <a:bodyPr wrap="square">
            <a:spAutoFit/>
          </a:bodyPr>
          <a:lstStyle/>
          <a:p>
            <a:pPr algn="r"/>
            <a:r>
              <a:rPr lang="en-US" altLang="id-ID" sz="1600" b="1" dirty="0" err="1">
                <a:solidFill>
                  <a:schemeClr val="accent3"/>
                </a:solidFill>
              </a:rPr>
              <a:t>Kecerdasan</a:t>
            </a:r>
            <a:r>
              <a:rPr lang="en-US" altLang="id-ID" sz="1600" b="1" dirty="0">
                <a:solidFill>
                  <a:schemeClr val="accent3"/>
                </a:solidFill>
              </a:rPr>
              <a:t> </a:t>
            </a:r>
            <a:r>
              <a:rPr lang="en-US" altLang="id-ID" sz="1600" b="1" dirty="0" err="1">
                <a:solidFill>
                  <a:schemeClr val="accent3"/>
                </a:solidFill>
              </a:rPr>
              <a:t>Buatan</a:t>
            </a:r>
            <a:r>
              <a:rPr lang="en-US" altLang="id-ID" sz="1600" b="1" dirty="0">
                <a:solidFill>
                  <a:schemeClr val="accent3"/>
                </a:solidFill>
              </a:rPr>
              <a:t> (</a:t>
            </a:r>
            <a:r>
              <a:rPr lang="is-IS" altLang="en-US" sz="1600" b="1" dirty="0">
                <a:solidFill>
                  <a:schemeClr val="accent3"/>
                </a:solidFill>
              </a:rPr>
              <a:t>IF184403</a:t>
            </a:r>
            <a:r>
              <a:rPr lang="en-US" altLang="id-ID" sz="1600" b="1" dirty="0">
                <a:solidFill>
                  <a:schemeClr val="accent3"/>
                </a:solidFill>
              </a:rPr>
              <a:t>)</a:t>
            </a:r>
            <a:endParaRPr lang="en-ID" sz="1600" b="1" dirty="0">
              <a:solidFill>
                <a:schemeClr val="accent3"/>
              </a:solidFill>
            </a:endParaRPr>
          </a:p>
        </p:txBody>
      </p:sp>
      <p:graphicFrame>
        <p:nvGraphicFramePr>
          <p:cNvPr id="42" name="TextBox 12">
            <a:extLst>
              <a:ext uri="{FF2B5EF4-FFF2-40B4-BE49-F238E27FC236}">
                <a16:creationId xmlns:a16="http://schemas.microsoft.com/office/drawing/2014/main" id="{11F42944-3726-4C80-89AB-C93A7747E36C}"/>
              </a:ext>
            </a:extLst>
          </p:cNvPr>
          <p:cNvGraphicFramePr/>
          <p:nvPr>
            <p:extLst>
              <p:ext uri="{D42A27DB-BD31-4B8C-83A1-F6EECF244321}">
                <p14:modId xmlns:p14="http://schemas.microsoft.com/office/powerpoint/2010/main" val="4223362515"/>
              </p:ext>
            </p:extLst>
          </p:nvPr>
        </p:nvGraphicFramePr>
        <p:xfrm>
          <a:off x="1072922" y="1039567"/>
          <a:ext cx="10046155" cy="54784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039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FCA6B3-249E-4870-A24C-B62D555493E4}"/>
              </a:ext>
            </a:extLst>
          </p:cNvPr>
          <p:cNvSpPr>
            <a:spLocks noGrp="1"/>
          </p:cNvSpPr>
          <p:nvPr>
            <p:ph type="ctrTitle"/>
          </p:nvPr>
        </p:nvSpPr>
        <p:spPr>
          <a:xfrm>
            <a:off x="7700543" y="4381607"/>
            <a:ext cx="4325142" cy="1561993"/>
          </a:xfrm>
        </p:spPr>
        <p:txBody>
          <a:bodyPr vert="horz" lIns="91440" tIns="45720" rIns="91440" bIns="45720" rtlCol="0" anchor="b">
            <a:noAutofit/>
          </a:bodyPr>
          <a:lstStyle/>
          <a:p>
            <a:r>
              <a:rPr lang="en-US" sz="3600" b="1" dirty="0" err="1">
                <a:solidFill>
                  <a:srgbClr val="002060"/>
                </a:solidFill>
                <a:latin typeface="Myriad Pro" panose="020B0503030403020204" pitchFamily="34" charset="0"/>
                <a:cs typeface="Myriad Arabic" panose="01010101010101010101" pitchFamily="50" charset="-78"/>
              </a:rPr>
              <a:t>Aplikasi</a:t>
            </a:r>
            <a:r>
              <a:rPr lang="en-US" sz="3600" b="1" dirty="0">
                <a:solidFill>
                  <a:srgbClr val="002060"/>
                </a:solidFill>
                <a:latin typeface="Myriad Pro" panose="020B0503030403020204" pitchFamily="34" charset="0"/>
                <a:cs typeface="Myriad Arabic" panose="01010101010101010101" pitchFamily="50" charset="-78"/>
              </a:rPr>
              <a:t> </a:t>
            </a:r>
            <a:r>
              <a:rPr lang="en-US" sz="3600" b="1" dirty="0" err="1">
                <a:solidFill>
                  <a:srgbClr val="002060"/>
                </a:solidFill>
                <a:latin typeface="Myriad Pro" panose="020B0503030403020204" pitchFamily="34" charset="0"/>
                <a:cs typeface="Myriad Arabic" panose="01010101010101010101" pitchFamily="50" charset="-78"/>
              </a:rPr>
              <a:t>Kecerdasan</a:t>
            </a:r>
            <a:r>
              <a:rPr lang="en-US" sz="3600" b="1" dirty="0">
                <a:solidFill>
                  <a:srgbClr val="002060"/>
                </a:solidFill>
                <a:latin typeface="Myriad Pro" panose="020B0503030403020204" pitchFamily="34" charset="0"/>
                <a:cs typeface="Myriad Arabic" panose="01010101010101010101" pitchFamily="50" charset="-78"/>
              </a:rPr>
              <a:t> </a:t>
            </a:r>
            <a:r>
              <a:rPr lang="en-US" sz="3600" b="1" dirty="0" err="1">
                <a:solidFill>
                  <a:srgbClr val="002060"/>
                </a:solidFill>
                <a:latin typeface="Myriad Pro" panose="020B0503030403020204" pitchFamily="34" charset="0"/>
                <a:cs typeface="Myriad Arabic" panose="01010101010101010101" pitchFamily="50" charset="-78"/>
              </a:rPr>
              <a:t>Buatan</a:t>
            </a:r>
            <a:endParaRPr lang="en-US" sz="3600" b="1" dirty="0">
              <a:solidFill>
                <a:srgbClr val="002060"/>
              </a:solidFill>
              <a:latin typeface="Myriad Pro" panose="020B0503030403020204" pitchFamily="34" charset="0"/>
              <a:cs typeface="Myriad Arabic" panose="01010101010101010101" pitchFamily="50" charset="-78"/>
            </a:endParaRPr>
          </a:p>
        </p:txBody>
      </p:sp>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TextBox 2">
            <a:extLst>
              <a:ext uri="{FF2B5EF4-FFF2-40B4-BE49-F238E27FC236}">
                <a16:creationId xmlns:a16="http://schemas.microsoft.com/office/drawing/2014/main" id="{D2A90CEC-E061-4582-B3FB-281BA20253D3}"/>
              </a:ext>
            </a:extLst>
          </p:cNvPr>
          <p:cNvSpPr txBox="1"/>
          <p:nvPr/>
        </p:nvSpPr>
        <p:spPr>
          <a:xfrm>
            <a:off x="587817" y="6275066"/>
            <a:ext cx="3916947" cy="307777"/>
          </a:xfrm>
          <a:prstGeom prst="rect">
            <a:avLst/>
          </a:prstGeom>
          <a:noFill/>
        </p:spPr>
        <p:txBody>
          <a:bodyPr wrap="square" rtlCol="0">
            <a:spAutoFit/>
          </a:bodyPr>
          <a:lstStyle/>
          <a:p>
            <a:r>
              <a:rPr lang="en-US" sz="1400" dirty="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sp>
        <p:nvSpPr>
          <p:cNvPr id="17" name="TextBox 16">
            <a:extLst>
              <a:ext uri="{FF2B5EF4-FFF2-40B4-BE49-F238E27FC236}">
                <a16:creationId xmlns:a16="http://schemas.microsoft.com/office/drawing/2014/main" id="{67D82446-19D7-45A9-97BF-CF74065FFDFF}"/>
              </a:ext>
            </a:extLst>
          </p:cNvPr>
          <p:cNvSpPr txBox="1"/>
          <p:nvPr/>
        </p:nvSpPr>
        <p:spPr>
          <a:xfrm>
            <a:off x="8567574" y="6292206"/>
            <a:ext cx="3366193" cy="338554"/>
          </a:xfrm>
          <a:prstGeom prst="rect">
            <a:avLst/>
          </a:prstGeom>
          <a:noFill/>
        </p:spPr>
        <p:txBody>
          <a:bodyPr wrap="square">
            <a:spAutoFit/>
          </a:bodyPr>
          <a:lstStyle/>
          <a:p>
            <a:pPr algn="r"/>
            <a:r>
              <a:rPr lang="en-US" altLang="id-ID" sz="1600" b="1" dirty="0" err="1">
                <a:solidFill>
                  <a:schemeClr val="accent3"/>
                </a:solidFill>
              </a:rPr>
              <a:t>Kecerdasan</a:t>
            </a:r>
            <a:r>
              <a:rPr lang="en-US" altLang="id-ID" sz="1600" b="1" dirty="0">
                <a:solidFill>
                  <a:schemeClr val="accent3"/>
                </a:solidFill>
              </a:rPr>
              <a:t> </a:t>
            </a:r>
            <a:r>
              <a:rPr lang="en-US" altLang="id-ID" sz="1600" b="1" dirty="0" err="1">
                <a:solidFill>
                  <a:schemeClr val="accent3"/>
                </a:solidFill>
              </a:rPr>
              <a:t>Buatan</a:t>
            </a:r>
            <a:r>
              <a:rPr lang="en-US" altLang="id-ID" sz="1600" b="1" dirty="0">
                <a:solidFill>
                  <a:schemeClr val="accent3"/>
                </a:solidFill>
              </a:rPr>
              <a:t> (</a:t>
            </a:r>
            <a:r>
              <a:rPr lang="is-IS" altLang="en-US" sz="1600" b="1" dirty="0">
                <a:solidFill>
                  <a:schemeClr val="accent3"/>
                </a:solidFill>
              </a:rPr>
              <a:t>IF184403</a:t>
            </a:r>
            <a:r>
              <a:rPr lang="en-US" altLang="id-ID" sz="1600" b="1" dirty="0">
                <a:solidFill>
                  <a:schemeClr val="accent3"/>
                </a:solidFill>
              </a:rPr>
              <a:t>)</a:t>
            </a:r>
            <a:endParaRPr lang="en-ID" sz="1600" b="1" dirty="0">
              <a:solidFill>
                <a:schemeClr val="accent3"/>
              </a:solidFill>
            </a:endParaRPr>
          </a:p>
        </p:txBody>
      </p:sp>
      <p:pic>
        <p:nvPicPr>
          <p:cNvPr id="20" name="Picture 7">
            <a:extLst>
              <a:ext uri="{FF2B5EF4-FFF2-40B4-BE49-F238E27FC236}">
                <a16:creationId xmlns:a16="http://schemas.microsoft.com/office/drawing/2014/main" id="{99511DFA-DA5E-46FB-B645-256D073E6F29}"/>
              </a:ext>
            </a:extLst>
          </p:cNvPr>
          <p:cNvPicPr>
            <a:picLocks noChangeAspect="1" noChangeArrowheads="1"/>
          </p:cNvPicPr>
          <p:nvPr/>
        </p:nvPicPr>
        <p:blipFill>
          <a:blip r:embed="rId2" cstate="print"/>
          <a:srcRect/>
          <a:stretch>
            <a:fillRect/>
          </a:stretch>
        </p:blipFill>
        <p:spPr bwMode="auto">
          <a:xfrm>
            <a:off x="4817502" y="590549"/>
            <a:ext cx="2739670" cy="3676651"/>
          </a:xfrm>
          <a:prstGeom prst="rect">
            <a:avLst/>
          </a:prstGeom>
          <a:noFill/>
          <a:ln w="9525">
            <a:noFill/>
            <a:miter lim="800000"/>
            <a:headEnd/>
            <a:tailEnd/>
          </a:ln>
          <a:effectLst/>
        </p:spPr>
      </p:pic>
      <p:pic>
        <p:nvPicPr>
          <p:cNvPr id="21" name="Picture 3">
            <a:extLst>
              <a:ext uri="{FF2B5EF4-FFF2-40B4-BE49-F238E27FC236}">
                <a16:creationId xmlns:a16="http://schemas.microsoft.com/office/drawing/2014/main" id="{0CE69833-551C-4DC1-8249-9EE45A8CA9E1}"/>
              </a:ext>
            </a:extLst>
          </p:cNvPr>
          <p:cNvPicPr>
            <a:picLocks noChangeAspect="1" noChangeArrowheads="1"/>
          </p:cNvPicPr>
          <p:nvPr/>
        </p:nvPicPr>
        <p:blipFill>
          <a:blip r:embed="rId3" cstate="print"/>
          <a:srcRect/>
          <a:stretch>
            <a:fillRect/>
          </a:stretch>
        </p:blipFill>
        <p:spPr bwMode="auto">
          <a:xfrm>
            <a:off x="7643277" y="590549"/>
            <a:ext cx="4416046" cy="3676651"/>
          </a:xfrm>
          <a:prstGeom prst="rect">
            <a:avLst/>
          </a:prstGeom>
          <a:noFill/>
          <a:ln w="9525">
            <a:noFill/>
            <a:miter lim="800000"/>
            <a:headEnd/>
            <a:tailEnd/>
          </a:ln>
          <a:effectLst/>
        </p:spPr>
      </p:pic>
      <p:pic>
        <p:nvPicPr>
          <p:cNvPr id="3" name="Picture 2" descr="A picture containing LEGO, toy, yellow&#10;&#10;Description automatically generated">
            <a:extLst>
              <a:ext uri="{FF2B5EF4-FFF2-40B4-BE49-F238E27FC236}">
                <a16:creationId xmlns:a16="http://schemas.microsoft.com/office/drawing/2014/main" id="{88476C2D-99FE-4C78-83EE-6C3185B5F0B4}"/>
              </a:ext>
            </a:extLst>
          </p:cNvPr>
          <p:cNvPicPr>
            <a:picLocks noChangeAspect="1"/>
          </p:cNvPicPr>
          <p:nvPr/>
        </p:nvPicPr>
        <p:blipFill>
          <a:blip r:embed="rId4"/>
          <a:stretch>
            <a:fillRect/>
          </a:stretch>
        </p:blipFill>
        <p:spPr>
          <a:xfrm>
            <a:off x="18779" y="3462575"/>
            <a:ext cx="4721263" cy="2829631"/>
          </a:xfrm>
          <a:prstGeom prst="rect">
            <a:avLst/>
          </a:prstGeom>
        </p:spPr>
      </p:pic>
      <p:pic>
        <p:nvPicPr>
          <p:cNvPr id="6" name="Picture 5" descr="A picture containing car, car seat, cabin, device&#10;&#10;Description automatically generated">
            <a:extLst>
              <a:ext uri="{FF2B5EF4-FFF2-40B4-BE49-F238E27FC236}">
                <a16:creationId xmlns:a16="http://schemas.microsoft.com/office/drawing/2014/main" id="{FC6BFE99-ACF7-42D0-92CA-FD39E320E4A4}"/>
              </a:ext>
            </a:extLst>
          </p:cNvPr>
          <p:cNvPicPr>
            <a:picLocks noChangeAspect="1"/>
          </p:cNvPicPr>
          <p:nvPr/>
        </p:nvPicPr>
        <p:blipFill>
          <a:blip r:embed="rId5"/>
          <a:stretch>
            <a:fillRect/>
          </a:stretch>
        </p:blipFill>
        <p:spPr>
          <a:xfrm>
            <a:off x="18779" y="603845"/>
            <a:ext cx="4712618" cy="2777290"/>
          </a:xfrm>
          <a:prstGeom prst="rect">
            <a:avLst/>
          </a:prstGeom>
        </p:spPr>
      </p:pic>
      <p:pic>
        <p:nvPicPr>
          <p:cNvPr id="8" name="Picture 7" descr="A picture containing text, hand, cellphone&#10;&#10;Description automatically generated">
            <a:extLst>
              <a:ext uri="{FF2B5EF4-FFF2-40B4-BE49-F238E27FC236}">
                <a16:creationId xmlns:a16="http://schemas.microsoft.com/office/drawing/2014/main" id="{25F893AE-FF27-4C26-9552-C2E6983DC588}"/>
              </a:ext>
            </a:extLst>
          </p:cNvPr>
          <p:cNvPicPr>
            <a:picLocks noChangeAspect="1"/>
          </p:cNvPicPr>
          <p:nvPr/>
        </p:nvPicPr>
        <p:blipFill>
          <a:blip r:embed="rId6"/>
          <a:stretch>
            <a:fillRect/>
          </a:stretch>
        </p:blipFill>
        <p:spPr>
          <a:xfrm>
            <a:off x="4817502" y="4381607"/>
            <a:ext cx="2754873" cy="2096884"/>
          </a:xfrm>
          <a:prstGeom prst="rect">
            <a:avLst/>
          </a:prstGeom>
        </p:spPr>
      </p:pic>
    </p:spTree>
    <p:extLst>
      <p:ext uri="{BB962C8B-B14F-4D97-AF65-F5344CB8AC3E}">
        <p14:creationId xmlns:p14="http://schemas.microsoft.com/office/powerpoint/2010/main" val="398512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i0.wp.com/quipperhome.wpcomstaging.com/wp-content/uploads/2017/02/838ac-2.2-its.png">
            <a:extLst>
              <a:ext uri="{FF2B5EF4-FFF2-40B4-BE49-F238E27FC236}">
                <a16:creationId xmlns:a16="http://schemas.microsoft.com/office/drawing/2014/main" id="{E219FAAD-37B7-4799-962F-C51F8C554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71" y="1158949"/>
            <a:ext cx="12172529" cy="4388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D62BDA5-A908-4D29-9786-B68BEE580494}"/>
              </a:ext>
            </a:extLst>
          </p:cNvPr>
          <p:cNvSpPr/>
          <p:nvPr/>
        </p:nvSpPr>
        <p:spPr>
          <a:xfrm>
            <a:off x="3273141" y="3353111"/>
            <a:ext cx="6315074" cy="564557"/>
          </a:xfrm>
          <a:prstGeom prst="rect">
            <a:avLst/>
          </a:prstGeom>
          <a:solidFill>
            <a:srgbClr val="FFB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013880"/>
                </a:solidFill>
                <a:latin typeface="Avenir Next LT Pro" panose="020B0504020202020204" pitchFamily="34" charset="0"/>
              </a:rPr>
              <a:t>- TERIMA KASIH -</a:t>
            </a:r>
            <a:endParaRPr lang="en-ID" sz="3600" b="1" dirty="0">
              <a:solidFill>
                <a:srgbClr val="013880"/>
              </a:solidFill>
              <a:latin typeface="Avenir Next LT Pro" panose="020B0504020202020204" pitchFamily="34" charset="0"/>
            </a:endParaRPr>
          </a:p>
        </p:txBody>
      </p:sp>
      <p:pic>
        <p:nvPicPr>
          <p:cNvPr id="8" name="Picture 7">
            <a:extLst>
              <a:ext uri="{FF2B5EF4-FFF2-40B4-BE49-F238E27FC236}">
                <a16:creationId xmlns:a16="http://schemas.microsoft.com/office/drawing/2014/main" id="{22968FB2-4E7C-4AD1-A093-0DB94453120F}"/>
              </a:ext>
            </a:extLst>
          </p:cNvPr>
          <p:cNvPicPr>
            <a:picLocks noChangeAspect="1"/>
          </p:cNvPicPr>
          <p:nvPr/>
        </p:nvPicPr>
        <p:blipFill>
          <a:blip r:embed="rId4"/>
          <a:stretch>
            <a:fillRect/>
          </a:stretch>
        </p:blipFill>
        <p:spPr>
          <a:xfrm>
            <a:off x="2338930" y="6487389"/>
            <a:ext cx="7514141" cy="274320"/>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BC761883-C944-4574-823E-5AEC33A80B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4757" y="275191"/>
            <a:ext cx="549401" cy="549401"/>
          </a:xfrm>
          <a:prstGeom prst="rect">
            <a:avLst/>
          </a:prstGeom>
        </p:spPr>
      </p:pic>
    </p:spTree>
    <p:extLst>
      <p:ext uri="{BB962C8B-B14F-4D97-AF65-F5344CB8AC3E}">
        <p14:creationId xmlns:p14="http://schemas.microsoft.com/office/powerpoint/2010/main" val="117840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2">
            <a:extLst>
              <a:ext uri="{FF2B5EF4-FFF2-40B4-BE49-F238E27FC236}">
                <a16:creationId xmlns:a16="http://schemas.microsoft.com/office/drawing/2014/main" id="{2FB1FD33-D8E7-45EE-9A79-D3C6D706CCC4}"/>
              </a:ext>
            </a:extLst>
          </p:cNvPr>
          <p:cNvSpPr txBox="1"/>
          <p:nvPr/>
        </p:nvSpPr>
        <p:spPr>
          <a:xfrm>
            <a:off x="599233" y="6275066"/>
            <a:ext cx="3916947" cy="307777"/>
          </a:xfrm>
          <a:prstGeom prst="rect">
            <a:avLst/>
          </a:prstGeom>
          <a:noFill/>
        </p:spPr>
        <p:txBody>
          <a:bodyPr wrap="square" rtlCol="0">
            <a:spAutoFit/>
          </a:bodyPr>
          <a:lstStyle/>
          <a:p>
            <a:r>
              <a:rPr lang="en-US" sz="1400" dirty="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sp>
        <p:nvSpPr>
          <p:cNvPr id="11" name="TextBox 10">
            <a:extLst>
              <a:ext uri="{FF2B5EF4-FFF2-40B4-BE49-F238E27FC236}">
                <a16:creationId xmlns:a16="http://schemas.microsoft.com/office/drawing/2014/main" id="{4A77D033-1AC2-497C-92AA-969A12CE3DA2}"/>
              </a:ext>
            </a:extLst>
          </p:cNvPr>
          <p:cNvSpPr txBox="1"/>
          <p:nvPr/>
        </p:nvSpPr>
        <p:spPr>
          <a:xfrm>
            <a:off x="8567574" y="6292206"/>
            <a:ext cx="3366193" cy="338554"/>
          </a:xfrm>
          <a:prstGeom prst="rect">
            <a:avLst/>
          </a:prstGeom>
          <a:noFill/>
        </p:spPr>
        <p:txBody>
          <a:bodyPr wrap="square">
            <a:spAutoFit/>
          </a:bodyPr>
          <a:lstStyle/>
          <a:p>
            <a:pPr algn="r"/>
            <a:r>
              <a:rPr lang="en-US" altLang="id-ID" sz="1600" b="1" dirty="0" err="1">
                <a:solidFill>
                  <a:schemeClr val="accent3"/>
                </a:solidFill>
              </a:rPr>
              <a:t>Kecerdasan</a:t>
            </a:r>
            <a:r>
              <a:rPr lang="en-US" altLang="id-ID" sz="1600" b="1" dirty="0">
                <a:solidFill>
                  <a:schemeClr val="accent3"/>
                </a:solidFill>
              </a:rPr>
              <a:t> </a:t>
            </a:r>
            <a:r>
              <a:rPr lang="en-US" altLang="id-ID" sz="1600" b="1" dirty="0" err="1">
                <a:solidFill>
                  <a:schemeClr val="accent3"/>
                </a:solidFill>
              </a:rPr>
              <a:t>Buatan</a:t>
            </a:r>
            <a:r>
              <a:rPr lang="en-US" altLang="id-ID" sz="1600" b="1" dirty="0">
                <a:solidFill>
                  <a:schemeClr val="accent3"/>
                </a:solidFill>
              </a:rPr>
              <a:t> (</a:t>
            </a:r>
            <a:r>
              <a:rPr lang="is-IS" altLang="en-US" sz="1600" b="1" dirty="0">
                <a:solidFill>
                  <a:schemeClr val="accent3"/>
                </a:solidFill>
              </a:rPr>
              <a:t>IF184403</a:t>
            </a:r>
            <a:r>
              <a:rPr lang="en-US" altLang="id-ID" sz="1600" b="1" dirty="0">
                <a:solidFill>
                  <a:schemeClr val="accent3"/>
                </a:solidFill>
              </a:rPr>
              <a:t>)</a:t>
            </a:r>
            <a:endParaRPr lang="en-ID" sz="1600" b="1" dirty="0">
              <a:solidFill>
                <a:schemeClr val="accent3"/>
              </a:solidFill>
            </a:endParaRPr>
          </a:p>
        </p:txBody>
      </p:sp>
      <p:pic>
        <p:nvPicPr>
          <p:cNvPr id="3" name="Online Media 2" title="What is AI? How and when it is going to have an impact in our lives?">
            <a:hlinkClick r:id="" action="ppaction://media"/>
            <a:extLst>
              <a:ext uri="{FF2B5EF4-FFF2-40B4-BE49-F238E27FC236}">
                <a16:creationId xmlns:a16="http://schemas.microsoft.com/office/drawing/2014/main" id="{A967202F-5BBA-4AF4-86BC-4E1A0DE9B03E}"/>
              </a:ext>
            </a:extLst>
          </p:cNvPr>
          <p:cNvPicPr>
            <a:picLocks noRot="1" noChangeAspect="1"/>
          </p:cNvPicPr>
          <p:nvPr>
            <a:videoFile r:link="rId1"/>
          </p:nvPr>
        </p:nvPicPr>
        <p:blipFill>
          <a:blip r:embed="rId3"/>
          <a:stretch>
            <a:fillRect/>
          </a:stretch>
        </p:blipFill>
        <p:spPr>
          <a:xfrm>
            <a:off x="1090609" y="275157"/>
            <a:ext cx="10447155" cy="5902643"/>
          </a:xfrm>
          <a:prstGeom prst="rect">
            <a:avLst/>
          </a:prstGeom>
        </p:spPr>
      </p:pic>
    </p:spTree>
    <p:extLst>
      <p:ext uri="{BB962C8B-B14F-4D97-AF65-F5344CB8AC3E}">
        <p14:creationId xmlns:p14="http://schemas.microsoft.com/office/powerpoint/2010/main" val="20354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Artificial Intelligence In 6 Minutes | What Is Artificial Intelligence? | AI Tutorial | Simplilearn">
            <a:hlinkClick r:id="" action="ppaction://media"/>
            <a:extLst>
              <a:ext uri="{FF2B5EF4-FFF2-40B4-BE49-F238E27FC236}">
                <a16:creationId xmlns:a16="http://schemas.microsoft.com/office/drawing/2014/main" id="{5B14130E-15BA-419A-BE81-3FA173DC665A}"/>
              </a:ext>
            </a:extLst>
          </p:cNvPr>
          <p:cNvPicPr>
            <a:picLocks noRot="1" noChangeAspect="1"/>
          </p:cNvPicPr>
          <p:nvPr>
            <a:videoFile r:link="rId1"/>
          </p:nvPr>
        </p:nvPicPr>
        <p:blipFill>
          <a:blip r:embed="rId3"/>
          <a:stretch>
            <a:fillRect/>
          </a:stretch>
        </p:blipFill>
        <p:spPr>
          <a:xfrm>
            <a:off x="437322" y="238538"/>
            <a:ext cx="11123875" cy="6284989"/>
          </a:xfrm>
          <a:prstGeom prst="rect">
            <a:avLst/>
          </a:prstGeom>
        </p:spPr>
      </p:pic>
    </p:spTree>
    <p:extLst>
      <p:ext uri="{BB962C8B-B14F-4D97-AF65-F5344CB8AC3E}">
        <p14:creationId xmlns:p14="http://schemas.microsoft.com/office/powerpoint/2010/main" val="429093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2">
            <a:extLst>
              <a:ext uri="{FF2B5EF4-FFF2-40B4-BE49-F238E27FC236}">
                <a16:creationId xmlns:a16="http://schemas.microsoft.com/office/drawing/2014/main" id="{2FB1FD33-D8E7-45EE-9A79-D3C6D706CCC4}"/>
              </a:ext>
            </a:extLst>
          </p:cNvPr>
          <p:cNvSpPr txBox="1"/>
          <p:nvPr/>
        </p:nvSpPr>
        <p:spPr>
          <a:xfrm>
            <a:off x="599233" y="6275066"/>
            <a:ext cx="3916947" cy="307777"/>
          </a:xfrm>
          <a:prstGeom prst="rect">
            <a:avLst/>
          </a:prstGeom>
          <a:noFill/>
        </p:spPr>
        <p:txBody>
          <a:bodyPr wrap="square" rtlCol="0">
            <a:spAutoFit/>
          </a:bodyPr>
          <a:lstStyle/>
          <a:p>
            <a:r>
              <a:rPr lang="en-US" sz="1400" dirty="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sp>
        <p:nvSpPr>
          <p:cNvPr id="11" name="TextBox 10">
            <a:extLst>
              <a:ext uri="{FF2B5EF4-FFF2-40B4-BE49-F238E27FC236}">
                <a16:creationId xmlns:a16="http://schemas.microsoft.com/office/drawing/2014/main" id="{4A77D033-1AC2-497C-92AA-969A12CE3DA2}"/>
              </a:ext>
            </a:extLst>
          </p:cNvPr>
          <p:cNvSpPr txBox="1"/>
          <p:nvPr/>
        </p:nvSpPr>
        <p:spPr>
          <a:xfrm>
            <a:off x="8567574" y="6292206"/>
            <a:ext cx="3366193" cy="338554"/>
          </a:xfrm>
          <a:prstGeom prst="rect">
            <a:avLst/>
          </a:prstGeom>
          <a:noFill/>
        </p:spPr>
        <p:txBody>
          <a:bodyPr wrap="square">
            <a:spAutoFit/>
          </a:bodyPr>
          <a:lstStyle/>
          <a:p>
            <a:pPr algn="r"/>
            <a:r>
              <a:rPr lang="en-US" altLang="id-ID" sz="1600" b="1" dirty="0" err="1">
                <a:solidFill>
                  <a:schemeClr val="accent3"/>
                </a:solidFill>
              </a:rPr>
              <a:t>Kecerdasan</a:t>
            </a:r>
            <a:r>
              <a:rPr lang="en-US" altLang="id-ID" sz="1600" b="1" dirty="0">
                <a:solidFill>
                  <a:schemeClr val="accent3"/>
                </a:solidFill>
              </a:rPr>
              <a:t> </a:t>
            </a:r>
            <a:r>
              <a:rPr lang="en-US" altLang="id-ID" sz="1600" b="1" dirty="0" err="1">
                <a:solidFill>
                  <a:schemeClr val="accent3"/>
                </a:solidFill>
              </a:rPr>
              <a:t>Buatan</a:t>
            </a:r>
            <a:r>
              <a:rPr lang="en-US" altLang="id-ID" sz="1600" b="1" dirty="0">
                <a:solidFill>
                  <a:schemeClr val="accent3"/>
                </a:solidFill>
              </a:rPr>
              <a:t> (</a:t>
            </a:r>
            <a:r>
              <a:rPr lang="is-IS" altLang="en-US" sz="1600" b="1" dirty="0">
                <a:solidFill>
                  <a:schemeClr val="accent3"/>
                </a:solidFill>
              </a:rPr>
              <a:t>IF184403</a:t>
            </a:r>
            <a:r>
              <a:rPr lang="en-US" altLang="id-ID" sz="1600" b="1" dirty="0">
                <a:solidFill>
                  <a:schemeClr val="accent3"/>
                </a:solidFill>
              </a:rPr>
              <a:t>)</a:t>
            </a:r>
            <a:endParaRPr lang="en-ID" sz="1600" b="1" dirty="0">
              <a:solidFill>
                <a:schemeClr val="accent3"/>
              </a:solidFill>
            </a:endParaRPr>
          </a:p>
        </p:txBody>
      </p:sp>
      <p:pic>
        <p:nvPicPr>
          <p:cNvPr id="12" name="Picture 11" descr="Diagram&#10;&#10;Description automatically generated">
            <a:extLst>
              <a:ext uri="{FF2B5EF4-FFF2-40B4-BE49-F238E27FC236}">
                <a16:creationId xmlns:a16="http://schemas.microsoft.com/office/drawing/2014/main" id="{53E0F815-65AA-4FF6-A2D1-ADE8B6B9A9C2}"/>
              </a:ext>
            </a:extLst>
          </p:cNvPr>
          <p:cNvPicPr>
            <a:picLocks noChangeAspect="1"/>
          </p:cNvPicPr>
          <p:nvPr/>
        </p:nvPicPr>
        <p:blipFill>
          <a:blip r:embed="rId2"/>
          <a:stretch>
            <a:fillRect/>
          </a:stretch>
        </p:blipFill>
        <p:spPr>
          <a:xfrm>
            <a:off x="2557706" y="374048"/>
            <a:ext cx="7086600" cy="5767402"/>
          </a:xfrm>
          <a:prstGeom prst="rect">
            <a:avLst/>
          </a:prstGeom>
        </p:spPr>
      </p:pic>
    </p:spTree>
    <p:extLst>
      <p:ext uri="{BB962C8B-B14F-4D97-AF65-F5344CB8AC3E}">
        <p14:creationId xmlns:p14="http://schemas.microsoft.com/office/powerpoint/2010/main" val="466794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Writing an appointment on a paper agenda">
            <a:extLst>
              <a:ext uri="{FF2B5EF4-FFF2-40B4-BE49-F238E27FC236}">
                <a16:creationId xmlns:a16="http://schemas.microsoft.com/office/drawing/2014/main" id="{DEA56293-D327-4561-B852-D3CC9613036A}"/>
              </a:ext>
            </a:extLst>
          </p:cNvPr>
          <p:cNvPicPr>
            <a:picLocks noChangeAspect="1"/>
          </p:cNvPicPr>
          <p:nvPr/>
        </p:nvPicPr>
        <p:blipFill rotWithShape="1">
          <a:blip r:embed="rId2"/>
          <a:srcRect r="41365" b="-1"/>
          <a:stretch/>
        </p:blipFill>
        <p:spPr>
          <a:xfrm>
            <a:off x="6705599" y="0"/>
            <a:ext cx="5486401" cy="6787974"/>
          </a:xfrm>
          <a:custGeom>
            <a:avLst/>
            <a:gdLst/>
            <a:ahLst/>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2">
            <a:extLst>
              <a:ext uri="{FF2B5EF4-FFF2-40B4-BE49-F238E27FC236}">
                <a16:creationId xmlns:a16="http://schemas.microsoft.com/office/drawing/2014/main" id="{2FB1FD33-D8E7-45EE-9A79-D3C6D706CCC4}"/>
              </a:ext>
            </a:extLst>
          </p:cNvPr>
          <p:cNvSpPr txBox="1"/>
          <p:nvPr/>
        </p:nvSpPr>
        <p:spPr>
          <a:xfrm>
            <a:off x="599233" y="6275066"/>
            <a:ext cx="3916947" cy="307777"/>
          </a:xfrm>
          <a:prstGeom prst="rect">
            <a:avLst/>
          </a:prstGeom>
          <a:noFill/>
        </p:spPr>
        <p:txBody>
          <a:bodyPr wrap="square" rtlCol="0">
            <a:spAutoFit/>
          </a:bodyPr>
          <a:lstStyle/>
          <a:p>
            <a:r>
              <a:rPr lang="en-US" sz="1400" dirty="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sp>
        <p:nvSpPr>
          <p:cNvPr id="10" name="TextBox 9">
            <a:extLst>
              <a:ext uri="{FF2B5EF4-FFF2-40B4-BE49-F238E27FC236}">
                <a16:creationId xmlns:a16="http://schemas.microsoft.com/office/drawing/2014/main" id="{9E2F4DA3-42B2-49B4-BE7B-DB3FCF13C45D}"/>
              </a:ext>
            </a:extLst>
          </p:cNvPr>
          <p:cNvSpPr txBox="1"/>
          <p:nvPr/>
        </p:nvSpPr>
        <p:spPr>
          <a:xfrm>
            <a:off x="8567574" y="6292206"/>
            <a:ext cx="3366193" cy="338554"/>
          </a:xfrm>
          <a:prstGeom prst="rect">
            <a:avLst/>
          </a:prstGeom>
          <a:noFill/>
        </p:spPr>
        <p:txBody>
          <a:bodyPr wrap="square">
            <a:spAutoFit/>
          </a:bodyPr>
          <a:lstStyle/>
          <a:p>
            <a:pPr algn="r"/>
            <a:r>
              <a:rPr lang="en-US" altLang="id-ID" sz="1600" b="1">
                <a:solidFill>
                  <a:schemeClr val="accent3"/>
                </a:solidFill>
              </a:rPr>
              <a:t>Kecerdasan Buatan (</a:t>
            </a:r>
            <a:r>
              <a:rPr lang="is-IS" altLang="en-US" sz="1600" b="1">
                <a:solidFill>
                  <a:schemeClr val="accent3"/>
                </a:solidFill>
              </a:rPr>
              <a:t>IF184403</a:t>
            </a:r>
            <a:r>
              <a:rPr lang="en-US" altLang="id-ID" sz="1600" b="1">
                <a:solidFill>
                  <a:schemeClr val="accent3"/>
                </a:solidFill>
              </a:rPr>
              <a:t>)</a:t>
            </a:r>
            <a:endParaRPr lang="en-ID" sz="1600" b="1" dirty="0">
              <a:solidFill>
                <a:schemeClr val="accent3"/>
              </a:solidFill>
            </a:endParaRPr>
          </a:p>
        </p:txBody>
      </p:sp>
      <p:sp>
        <p:nvSpPr>
          <p:cNvPr id="19" name="TextBox 18">
            <a:extLst>
              <a:ext uri="{FF2B5EF4-FFF2-40B4-BE49-F238E27FC236}">
                <a16:creationId xmlns:a16="http://schemas.microsoft.com/office/drawing/2014/main" id="{5464742F-A47B-4A20-B64D-CE8A8961AA4A}"/>
              </a:ext>
            </a:extLst>
          </p:cNvPr>
          <p:cNvSpPr txBox="1"/>
          <p:nvPr/>
        </p:nvSpPr>
        <p:spPr>
          <a:xfrm>
            <a:off x="685800" y="1427351"/>
            <a:ext cx="7372350" cy="4278094"/>
          </a:xfrm>
          <a:prstGeom prst="rect">
            <a:avLst/>
          </a:prstGeom>
          <a:noFill/>
        </p:spPr>
        <p:txBody>
          <a:bodyPr wrap="square">
            <a:spAutoFit/>
          </a:bodyPr>
          <a:lstStyle/>
          <a:p>
            <a:pPr marL="457200" indent="-457200" eaLnBrk="1" hangingPunct="1">
              <a:buFont typeface="Arial" panose="020B0604020202020204" pitchFamily="34" charset="0"/>
              <a:buChar char="•"/>
            </a:pPr>
            <a:r>
              <a:rPr lang="en-US" altLang="id-ID" sz="3600" dirty="0" err="1"/>
              <a:t>Pengantar</a:t>
            </a:r>
            <a:r>
              <a:rPr lang="en-US" altLang="id-ID" sz="3600" dirty="0"/>
              <a:t> </a:t>
            </a:r>
            <a:r>
              <a:rPr lang="en-US" altLang="id-ID" sz="3600" dirty="0" err="1"/>
              <a:t>Perkuliahan</a:t>
            </a:r>
            <a:endParaRPr lang="en-US" altLang="id-ID" sz="3600" dirty="0"/>
          </a:p>
          <a:p>
            <a:pPr marL="800100" lvl="1" indent="-342900" eaLnBrk="1" hangingPunct="1">
              <a:buFont typeface="Arial" panose="020B0604020202020204" pitchFamily="34" charset="0"/>
              <a:buChar char="•"/>
            </a:pPr>
            <a:r>
              <a:rPr lang="en-US" altLang="id-ID" sz="3200" dirty="0" err="1"/>
              <a:t>Deskripsi</a:t>
            </a:r>
            <a:r>
              <a:rPr lang="en-US" altLang="id-ID" sz="3200" dirty="0"/>
              <a:t> </a:t>
            </a:r>
            <a:r>
              <a:rPr lang="en-US" altLang="id-ID" sz="3200" dirty="0" err="1"/>
              <a:t>Matakuliah</a:t>
            </a:r>
            <a:endParaRPr lang="en-US" altLang="id-ID" sz="3200" dirty="0"/>
          </a:p>
          <a:p>
            <a:pPr marL="800100" lvl="1" indent="-342900" eaLnBrk="1" hangingPunct="1">
              <a:buFont typeface="Arial" panose="020B0604020202020204" pitchFamily="34" charset="0"/>
              <a:buChar char="•"/>
            </a:pPr>
            <a:r>
              <a:rPr lang="en-US" altLang="id-ID" sz="3200" dirty="0" err="1"/>
              <a:t>Capaian</a:t>
            </a:r>
            <a:r>
              <a:rPr lang="en-US" altLang="id-ID" sz="3200" dirty="0"/>
              <a:t> </a:t>
            </a:r>
            <a:r>
              <a:rPr lang="en-US" altLang="id-ID" sz="3200" dirty="0" err="1"/>
              <a:t>Pembelajaran</a:t>
            </a:r>
            <a:r>
              <a:rPr lang="en-US" altLang="id-ID" sz="3200" dirty="0"/>
              <a:t> </a:t>
            </a:r>
            <a:r>
              <a:rPr lang="en-US" altLang="id-ID" sz="3200" dirty="0" err="1"/>
              <a:t>Matakuliah</a:t>
            </a:r>
            <a:endParaRPr lang="en-US" altLang="id-ID" sz="3200" dirty="0"/>
          </a:p>
          <a:p>
            <a:pPr marL="800100" lvl="1" indent="-342900" eaLnBrk="1" hangingPunct="1">
              <a:buFont typeface="Arial" panose="020B0604020202020204" pitchFamily="34" charset="0"/>
              <a:buChar char="•"/>
            </a:pPr>
            <a:r>
              <a:rPr lang="en-US" altLang="id-ID" sz="3200" dirty="0" err="1"/>
              <a:t>Materi</a:t>
            </a:r>
            <a:r>
              <a:rPr lang="en-US" altLang="id-ID" sz="3200" dirty="0"/>
              <a:t> </a:t>
            </a:r>
            <a:r>
              <a:rPr lang="en-US" altLang="id-ID" sz="3200" dirty="0" err="1"/>
              <a:t>Perkuliahan</a:t>
            </a:r>
            <a:endParaRPr lang="en-US" altLang="id-ID" sz="3200" dirty="0"/>
          </a:p>
          <a:p>
            <a:pPr marL="800100" lvl="1" indent="-342900" eaLnBrk="1" hangingPunct="1">
              <a:buFont typeface="Arial" panose="020B0604020202020204" pitchFamily="34" charset="0"/>
              <a:buChar char="•"/>
            </a:pPr>
            <a:r>
              <a:rPr lang="en-US" altLang="id-ID" sz="3200" dirty="0" err="1"/>
              <a:t>Deskripsi</a:t>
            </a:r>
            <a:r>
              <a:rPr lang="en-US" altLang="id-ID" sz="3200" dirty="0"/>
              <a:t> </a:t>
            </a:r>
            <a:r>
              <a:rPr lang="en-US" altLang="id-ID" sz="3200" dirty="0" err="1"/>
              <a:t>Asesmen</a:t>
            </a:r>
            <a:endParaRPr lang="en-US" altLang="id-ID" sz="3200" dirty="0"/>
          </a:p>
          <a:p>
            <a:pPr marL="457200" indent="-457200" eaLnBrk="1" hangingPunct="1">
              <a:buFont typeface="Arial" panose="020B0604020202020204" pitchFamily="34" charset="0"/>
              <a:buChar char="•"/>
            </a:pPr>
            <a:r>
              <a:rPr lang="en-US" altLang="id-ID" sz="3600" dirty="0" err="1"/>
              <a:t>Apa</a:t>
            </a:r>
            <a:r>
              <a:rPr lang="en-US" altLang="id-ID" sz="3600" dirty="0"/>
              <a:t> </a:t>
            </a:r>
            <a:r>
              <a:rPr lang="en-US" altLang="id-ID" sz="3600" dirty="0" err="1"/>
              <a:t>itu</a:t>
            </a:r>
            <a:r>
              <a:rPr lang="en-US" altLang="id-ID" sz="3600" dirty="0"/>
              <a:t> </a:t>
            </a:r>
            <a:r>
              <a:rPr lang="en-US" altLang="id-ID" sz="3600" dirty="0" err="1"/>
              <a:t>Kecerdasan</a:t>
            </a:r>
            <a:r>
              <a:rPr lang="en-US" altLang="id-ID" sz="3600" dirty="0"/>
              <a:t> </a:t>
            </a:r>
            <a:r>
              <a:rPr lang="en-US" altLang="id-ID" sz="3600" dirty="0" err="1"/>
              <a:t>Buatan</a:t>
            </a:r>
            <a:r>
              <a:rPr lang="en-US" altLang="id-ID" sz="3600" dirty="0"/>
              <a:t>?</a:t>
            </a:r>
            <a:endParaRPr lang="en-US" altLang="id-ID" sz="3600" i="1" dirty="0"/>
          </a:p>
          <a:p>
            <a:pPr marL="457200" indent="-457200" eaLnBrk="1" hangingPunct="1">
              <a:buFont typeface="Arial" panose="020B0604020202020204" pitchFamily="34" charset="0"/>
              <a:buChar char="•"/>
            </a:pPr>
            <a:r>
              <a:rPr lang="en-US" altLang="id-ID" sz="3600" dirty="0"/>
              <a:t>Sejarah </a:t>
            </a:r>
            <a:r>
              <a:rPr lang="en-US" altLang="id-ID" sz="3600" dirty="0" err="1"/>
              <a:t>Kecerdasan</a:t>
            </a:r>
            <a:r>
              <a:rPr lang="en-US" altLang="id-ID" sz="3600" dirty="0"/>
              <a:t> </a:t>
            </a:r>
            <a:r>
              <a:rPr lang="en-US" altLang="id-ID" sz="3600" dirty="0" err="1"/>
              <a:t>Buatan</a:t>
            </a:r>
            <a:endParaRPr lang="en-US" altLang="id-ID" sz="3600" dirty="0"/>
          </a:p>
          <a:p>
            <a:pPr marL="457200" indent="-457200" eaLnBrk="1" hangingPunct="1">
              <a:buFont typeface="Arial" panose="020B0604020202020204" pitchFamily="34" charset="0"/>
              <a:buChar char="•"/>
            </a:pPr>
            <a:r>
              <a:rPr lang="en-US" altLang="id-ID" sz="3600" dirty="0" err="1"/>
              <a:t>Aplikasi</a:t>
            </a:r>
            <a:r>
              <a:rPr lang="en-US" altLang="id-ID" sz="3600" dirty="0"/>
              <a:t> </a:t>
            </a:r>
            <a:r>
              <a:rPr lang="en-US" altLang="id-ID" sz="3600" dirty="0" err="1"/>
              <a:t>Kecerdasan</a:t>
            </a:r>
            <a:r>
              <a:rPr lang="en-US" altLang="id-ID" sz="3600" dirty="0"/>
              <a:t> </a:t>
            </a:r>
            <a:r>
              <a:rPr lang="en-US" altLang="id-ID" sz="3600" dirty="0" err="1"/>
              <a:t>Buatan</a:t>
            </a:r>
            <a:endParaRPr lang="en-ID" sz="2400" dirty="0"/>
          </a:p>
        </p:txBody>
      </p:sp>
      <p:sp>
        <p:nvSpPr>
          <p:cNvPr id="21" name="Title 4">
            <a:extLst>
              <a:ext uri="{FF2B5EF4-FFF2-40B4-BE49-F238E27FC236}">
                <a16:creationId xmlns:a16="http://schemas.microsoft.com/office/drawing/2014/main" id="{9523F7FE-D68B-4FF2-9863-42946790CB3D}"/>
              </a:ext>
            </a:extLst>
          </p:cNvPr>
          <p:cNvSpPr>
            <a:spLocks noGrp="1"/>
          </p:cNvSpPr>
          <p:nvPr>
            <p:ph type="ctrTitle"/>
          </p:nvPr>
        </p:nvSpPr>
        <p:spPr>
          <a:xfrm>
            <a:off x="2038350" y="227240"/>
            <a:ext cx="9144000" cy="766400"/>
          </a:xfrm>
        </p:spPr>
        <p:txBody>
          <a:bodyPr>
            <a:noAutofit/>
          </a:bodyPr>
          <a:lstStyle/>
          <a:p>
            <a:r>
              <a:rPr lang="en-US" sz="4400" b="1" dirty="0" err="1">
                <a:solidFill>
                  <a:srgbClr val="002060"/>
                </a:solidFill>
                <a:latin typeface="Myriad Pro"/>
              </a:rPr>
              <a:t>Pokok</a:t>
            </a:r>
            <a:r>
              <a:rPr lang="en-US" sz="4400" b="1" dirty="0">
                <a:solidFill>
                  <a:srgbClr val="002060"/>
                </a:solidFill>
                <a:latin typeface="Myriad Pro"/>
              </a:rPr>
              <a:t> </a:t>
            </a:r>
            <a:r>
              <a:rPr lang="en-US" sz="4400" b="1" dirty="0" err="1">
                <a:solidFill>
                  <a:srgbClr val="002060"/>
                </a:solidFill>
                <a:latin typeface="Myriad Pro"/>
              </a:rPr>
              <a:t>Bahasan</a:t>
            </a:r>
            <a:endParaRPr lang="en-ID" sz="4400" b="1" dirty="0">
              <a:solidFill>
                <a:srgbClr val="002060"/>
              </a:solidFill>
              <a:latin typeface="Myriad Pro"/>
            </a:endParaRPr>
          </a:p>
        </p:txBody>
      </p:sp>
    </p:spTree>
    <p:extLst>
      <p:ext uri="{BB962C8B-B14F-4D97-AF65-F5344CB8AC3E}">
        <p14:creationId xmlns:p14="http://schemas.microsoft.com/office/powerpoint/2010/main" val="3071558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2">
            <a:extLst>
              <a:ext uri="{FF2B5EF4-FFF2-40B4-BE49-F238E27FC236}">
                <a16:creationId xmlns:a16="http://schemas.microsoft.com/office/drawing/2014/main" id="{2FB1FD33-D8E7-45EE-9A79-D3C6D706CCC4}"/>
              </a:ext>
            </a:extLst>
          </p:cNvPr>
          <p:cNvSpPr txBox="1"/>
          <p:nvPr/>
        </p:nvSpPr>
        <p:spPr>
          <a:xfrm>
            <a:off x="599233" y="6275066"/>
            <a:ext cx="3916947" cy="307777"/>
          </a:xfrm>
          <a:prstGeom prst="rect">
            <a:avLst/>
          </a:prstGeom>
          <a:noFill/>
        </p:spPr>
        <p:txBody>
          <a:bodyPr wrap="square" rtlCol="0">
            <a:spAutoFit/>
          </a:bodyPr>
          <a:lstStyle/>
          <a:p>
            <a:r>
              <a:rPr lang="en-US" sz="1400" dirty="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sp>
        <p:nvSpPr>
          <p:cNvPr id="5" name="Title 4">
            <a:extLst>
              <a:ext uri="{FF2B5EF4-FFF2-40B4-BE49-F238E27FC236}">
                <a16:creationId xmlns:a16="http://schemas.microsoft.com/office/drawing/2014/main" id="{0FFCA6B3-249E-4870-A24C-B62D555493E4}"/>
              </a:ext>
            </a:extLst>
          </p:cNvPr>
          <p:cNvSpPr>
            <a:spLocks noGrp="1"/>
          </p:cNvSpPr>
          <p:nvPr>
            <p:ph type="ctrTitle"/>
          </p:nvPr>
        </p:nvSpPr>
        <p:spPr>
          <a:xfrm>
            <a:off x="2057400" y="68563"/>
            <a:ext cx="9144000" cy="766400"/>
          </a:xfrm>
        </p:spPr>
        <p:txBody>
          <a:bodyPr>
            <a:noAutofit/>
          </a:bodyPr>
          <a:lstStyle/>
          <a:p>
            <a:r>
              <a:rPr lang="en-US" sz="4400" b="1" dirty="0" err="1">
                <a:solidFill>
                  <a:srgbClr val="002060"/>
                </a:solidFill>
                <a:latin typeface="Myriad Pro"/>
              </a:rPr>
              <a:t>Deskripsi</a:t>
            </a:r>
            <a:r>
              <a:rPr lang="en-US" sz="4400" b="1" dirty="0">
                <a:solidFill>
                  <a:srgbClr val="002060"/>
                </a:solidFill>
                <a:latin typeface="Myriad Pro"/>
              </a:rPr>
              <a:t> </a:t>
            </a:r>
            <a:r>
              <a:rPr lang="en-US" sz="4400" b="1" dirty="0" err="1">
                <a:solidFill>
                  <a:srgbClr val="002060"/>
                </a:solidFill>
                <a:latin typeface="Myriad Pro"/>
              </a:rPr>
              <a:t>Matakuliah</a:t>
            </a:r>
            <a:endParaRPr lang="en-ID" sz="4400" b="1" dirty="0">
              <a:solidFill>
                <a:srgbClr val="002060"/>
              </a:solidFill>
              <a:latin typeface="Myriad Pro"/>
            </a:endParaRPr>
          </a:p>
        </p:txBody>
      </p:sp>
      <p:sp>
        <p:nvSpPr>
          <p:cNvPr id="12" name="TextBox 11">
            <a:extLst>
              <a:ext uri="{FF2B5EF4-FFF2-40B4-BE49-F238E27FC236}">
                <a16:creationId xmlns:a16="http://schemas.microsoft.com/office/drawing/2014/main" id="{7B041099-48B1-4148-A66F-C4AD35C55131}"/>
              </a:ext>
            </a:extLst>
          </p:cNvPr>
          <p:cNvSpPr txBox="1"/>
          <p:nvPr/>
        </p:nvSpPr>
        <p:spPr>
          <a:xfrm>
            <a:off x="8567574" y="6292206"/>
            <a:ext cx="3366193" cy="338554"/>
          </a:xfrm>
          <a:prstGeom prst="rect">
            <a:avLst/>
          </a:prstGeom>
          <a:noFill/>
        </p:spPr>
        <p:txBody>
          <a:bodyPr wrap="square">
            <a:spAutoFit/>
          </a:bodyPr>
          <a:lstStyle/>
          <a:p>
            <a:pPr algn="r"/>
            <a:r>
              <a:rPr lang="en-US" altLang="id-ID" sz="1600" b="1" dirty="0" err="1">
                <a:solidFill>
                  <a:schemeClr val="accent3"/>
                </a:solidFill>
              </a:rPr>
              <a:t>Kecerdasan</a:t>
            </a:r>
            <a:r>
              <a:rPr lang="en-US" altLang="id-ID" sz="1600" b="1" dirty="0">
                <a:solidFill>
                  <a:schemeClr val="accent3"/>
                </a:solidFill>
              </a:rPr>
              <a:t> </a:t>
            </a:r>
            <a:r>
              <a:rPr lang="en-US" altLang="id-ID" sz="1600" b="1" dirty="0" err="1">
                <a:solidFill>
                  <a:schemeClr val="accent3"/>
                </a:solidFill>
              </a:rPr>
              <a:t>Buatan</a:t>
            </a:r>
            <a:r>
              <a:rPr lang="en-US" altLang="id-ID" sz="1600" b="1" dirty="0">
                <a:solidFill>
                  <a:schemeClr val="accent3"/>
                </a:solidFill>
              </a:rPr>
              <a:t> (</a:t>
            </a:r>
            <a:r>
              <a:rPr lang="is-IS" altLang="en-US" sz="1600" b="1" dirty="0">
                <a:solidFill>
                  <a:schemeClr val="accent3"/>
                </a:solidFill>
              </a:rPr>
              <a:t>IF184403</a:t>
            </a:r>
            <a:r>
              <a:rPr lang="en-US" altLang="id-ID" sz="1600" b="1" dirty="0">
                <a:solidFill>
                  <a:schemeClr val="accent3"/>
                </a:solidFill>
              </a:rPr>
              <a:t>)</a:t>
            </a:r>
            <a:endParaRPr lang="en-ID" sz="1600" b="1" dirty="0">
              <a:solidFill>
                <a:schemeClr val="accent3"/>
              </a:solidFill>
            </a:endParaRPr>
          </a:p>
        </p:txBody>
      </p:sp>
      <p:sp>
        <p:nvSpPr>
          <p:cNvPr id="14" name="TextBox 13">
            <a:extLst>
              <a:ext uri="{FF2B5EF4-FFF2-40B4-BE49-F238E27FC236}">
                <a16:creationId xmlns:a16="http://schemas.microsoft.com/office/drawing/2014/main" id="{C28E9EAE-C7AB-4A34-AEF5-643D23B79167}"/>
              </a:ext>
            </a:extLst>
          </p:cNvPr>
          <p:cNvSpPr txBox="1"/>
          <p:nvPr/>
        </p:nvSpPr>
        <p:spPr>
          <a:xfrm>
            <a:off x="535081" y="1024428"/>
            <a:ext cx="8589870" cy="5078313"/>
          </a:xfrm>
          <a:prstGeom prst="rect">
            <a:avLst/>
          </a:prstGeom>
          <a:noFill/>
        </p:spPr>
        <p:txBody>
          <a:bodyPr wrap="square">
            <a:spAutoFit/>
          </a:bodyPr>
          <a:lstStyle/>
          <a:p>
            <a:pPr eaLnBrk="1" hangingPunct="1"/>
            <a:r>
              <a:rPr lang="en-US" altLang="id-ID" sz="2400" dirty="0"/>
              <a:t>Nama MK		: </a:t>
            </a:r>
            <a:r>
              <a:rPr lang="en-US" altLang="id-ID" sz="2400" dirty="0" err="1">
                <a:solidFill>
                  <a:srgbClr val="0070C0"/>
                </a:solidFill>
              </a:rPr>
              <a:t>Kecerdasan</a:t>
            </a:r>
            <a:r>
              <a:rPr lang="en-US" altLang="id-ID" sz="2400" dirty="0">
                <a:solidFill>
                  <a:srgbClr val="0070C0"/>
                </a:solidFill>
              </a:rPr>
              <a:t> </a:t>
            </a:r>
            <a:r>
              <a:rPr lang="en-US" altLang="id-ID" sz="2400" dirty="0" err="1">
                <a:solidFill>
                  <a:srgbClr val="0070C0"/>
                </a:solidFill>
              </a:rPr>
              <a:t>Buatan</a:t>
            </a:r>
            <a:endParaRPr lang="en-US" altLang="id-ID" sz="2400" dirty="0">
              <a:solidFill>
                <a:srgbClr val="0070C0"/>
              </a:solidFill>
            </a:endParaRPr>
          </a:p>
          <a:p>
            <a:pPr eaLnBrk="1" hangingPunct="1"/>
            <a:r>
              <a:rPr lang="en-US" altLang="id-ID" sz="2400" dirty="0"/>
              <a:t>Kode MK		: </a:t>
            </a:r>
            <a:r>
              <a:rPr lang="is-IS" altLang="en-US" sz="2400" dirty="0">
                <a:solidFill>
                  <a:srgbClr val="0070C0"/>
                </a:solidFill>
              </a:rPr>
              <a:t>IF184403</a:t>
            </a:r>
            <a:endParaRPr lang="en-US" altLang="id-ID" sz="2400" dirty="0">
              <a:solidFill>
                <a:srgbClr val="0070C0"/>
              </a:solidFill>
            </a:endParaRPr>
          </a:p>
          <a:p>
            <a:pPr eaLnBrk="1" hangingPunct="1"/>
            <a:r>
              <a:rPr lang="en-US" altLang="id-ID" sz="2400" dirty="0"/>
              <a:t>SKS / Semester 	: </a:t>
            </a:r>
            <a:r>
              <a:rPr lang="en-US" altLang="id-ID" sz="2400" dirty="0">
                <a:solidFill>
                  <a:srgbClr val="0070C0"/>
                </a:solidFill>
              </a:rPr>
              <a:t>3 /</a:t>
            </a:r>
            <a:r>
              <a:rPr lang="en-US" altLang="id-ID" sz="2400" dirty="0"/>
              <a:t> </a:t>
            </a:r>
            <a:r>
              <a:rPr lang="en-US" altLang="id-ID" sz="2400" dirty="0">
                <a:solidFill>
                  <a:srgbClr val="0070C0"/>
                </a:solidFill>
              </a:rPr>
              <a:t>4</a:t>
            </a:r>
          </a:p>
          <a:p>
            <a:r>
              <a:rPr lang="en-US" altLang="id-ID" sz="2400" dirty="0"/>
              <a:t>Daftar Pustaka:</a:t>
            </a:r>
          </a:p>
          <a:p>
            <a:pPr marL="342900" indent="-342900">
              <a:buFont typeface="Arial" panose="020B0604020202020204" pitchFamily="34" charset="0"/>
              <a:buChar char="•"/>
            </a:pPr>
            <a:r>
              <a:rPr lang="en-US" altLang="id-ID" sz="2400" dirty="0"/>
              <a:t>Utama</a:t>
            </a:r>
          </a:p>
          <a:p>
            <a:pPr marL="742950" lvl="1" indent="-285750">
              <a:buFont typeface="Arial" panose="020B0604020202020204" pitchFamily="34" charset="0"/>
              <a:buChar char="•"/>
            </a:pPr>
            <a:r>
              <a:rPr lang="en-US" altLang="id-ID" sz="2000" dirty="0"/>
              <a:t>Russel, Stuart J., Peter </a:t>
            </a:r>
            <a:r>
              <a:rPr lang="en-US" altLang="id-ID" sz="2000" dirty="0" err="1"/>
              <a:t>Norvig</a:t>
            </a:r>
            <a:r>
              <a:rPr lang="en-US" altLang="id-ID" sz="2000" dirty="0"/>
              <a:t>, "Artificial Intelligence: A Modern Approach”,  4</a:t>
            </a:r>
            <a:r>
              <a:rPr lang="en-US" altLang="id-ID" sz="2000" baseline="30000" dirty="0"/>
              <a:t>th</a:t>
            </a:r>
            <a:r>
              <a:rPr lang="en-US" altLang="id-ID" sz="2000" dirty="0"/>
              <a:t>  Edition, Pearson, 2020.</a:t>
            </a:r>
          </a:p>
          <a:p>
            <a:pPr marL="742950" lvl="1" indent="-285750">
              <a:buFont typeface="Arial" panose="020B0604020202020204" pitchFamily="34" charset="0"/>
              <a:buChar char="•"/>
            </a:pPr>
            <a:r>
              <a:rPr lang="en-US" altLang="en-US" sz="2000" dirty="0"/>
              <a:t>David L. Poole, Alan K. Mackworth, “Artificial Intelligence</a:t>
            </a:r>
            <a:br>
              <a:rPr lang="en-US" altLang="en-US" sz="2000" dirty="0"/>
            </a:br>
            <a:r>
              <a:rPr lang="en-US" altLang="en-US" sz="2000" dirty="0"/>
              <a:t>Foundations of Computational Agents”, 2</a:t>
            </a:r>
            <a:r>
              <a:rPr lang="en-US" altLang="en-US" sz="2000" baseline="30000" dirty="0"/>
              <a:t>nd</a:t>
            </a:r>
            <a:r>
              <a:rPr lang="en-US" altLang="en-US" sz="2000" dirty="0"/>
              <a:t> Edition, Cambridge, 2017</a:t>
            </a:r>
          </a:p>
          <a:p>
            <a:pPr marL="342900" indent="-342900">
              <a:buFont typeface="Arial" panose="020B0604020202020204" pitchFamily="34" charset="0"/>
              <a:buChar char="•"/>
            </a:pPr>
            <a:r>
              <a:rPr lang="en-US" altLang="en-US" sz="2400" dirty="0" err="1"/>
              <a:t>Pendukung</a:t>
            </a:r>
            <a:endParaRPr lang="en-US" altLang="en-US" sz="2400" dirty="0"/>
          </a:p>
          <a:p>
            <a:pPr marL="742950" lvl="1" indent="-285750">
              <a:buFont typeface="Arial" panose="020B0604020202020204" pitchFamily="34" charset="0"/>
              <a:buChar char="•"/>
            </a:pPr>
            <a:r>
              <a:rPr lang="en-US" altLang="en-US" sz="2000" dirty="0"/>
              <a:t>Course materials </a:t>
            </a:r>
            <a:r>
              <a:rPr lang="en-US" altLang="en-US" sz="2000" dirty="0">
                <a:hlinkClick r:id="rId2"/>
              </a:rPr>
              <a:t>http://aima.cs.berkeley.edu/index.html</a:t>
            </a:r>
            <a:endParaRPr lang="en-US" altLang="en-US" sz="2000" dirty="0"/>
          </a:p>
          <a:p>
            <a:pPr marL="742950" lvl="1" indent="-285750">
              <a:buFont typeface="Arial" panose="020B0604020202020204" pitchFamily="34" charset="0"/>
              <a:buChar char="•"/>
            </a:pPr>
            <a:r>
              <a:rPr lang="en-US" altLang="en-US" sz="2000" dirty="0"/>
              <a:t>Code materials </a:t>
            </a:r>
            <a:r>
              <a:rPr lang="en-US" altLang="en-US" sz="2000" dirty="0">
                <a:hlinkClick r:id="rId3"/>
              </a:rPr>
              <a:t>https://github.com/aimacode</a:t>
            </a:r>
            <a:r>
              <a:rPr lang="en-US" altLang="en-US" sz="2000" dirty="0"/>
              <a:t> </a:t>
            </a:r>
          </a:p>
          <a:p>
            <a:pPr marL="742950" lvl="1" indent="-285750">
              <a:buFont typeface="Arial" panose="020B0604020202020204" pitchFamily="34" charset="0"/>
              <a:buChar char="•"/>
            </a:pPr>
            <a:r>
              <a:rPr lang="en-US" altLang="en-US" sz="2000" dirty="0"/>
              <a:t>Exercise materials </a:t>
            </a:r>
            <a:r>
              <a:rPr lang="en-US" altLang="en-US" sz="2000" dirty="0">
                <a:hlinkClick r:id="rId4"/>
              </a:rPr>
              <a:t>https://aimacode.github.io/aima-exercises/</a:t>
            </a:r>
            <a:r>
              <a:rPr lang="en-US" altLang="en-US" sz="2000" dirty="0"/>
              <a:t> </a:t>
            </a:r>
          </a:p>
          <a:p>
            <a:pPr marL="742950" lvl="1" indent="-285750">
              <a:buFont typeface="Arial" panose="020B0604020202020204" pitchFamily="34" charset="0"/>
              <a:buChar char="•"/>
            </a:pPr>
            <a:r>
              <a:rPr lang="en-US" altLang="en-US" sz="2000" dirty="0"/>
              <a:t>David L. Poole, Alan K. Mackworth, “Python code for Artificial Intelligence: Foundations of Computational Agents”, Version 0.7.6 of January 3, 2019</a:t>
            </a:r>
            <a:endParaRPr lang="en-US" altLang="id-ID" sz="2000" dirty="0">
              <a:solidFill>
                <a:srgbClr val="0070C0"/>
              </a:solidFill>
            </a:endParaRPr>
          </a:p>
        </p:txBody>
      </p:sp>
      <p:pic>
        <p:nvPicPr>
          <p:cNvPr id="7" name="Picture 6">
            <a:extLst>
              <a:ext uri="{FF2B5EF4-FFF2-40B4-BE49-F238E27FC236}">
                <a16:creationId xmlns:a16="http://schemas.microsoft.com/office/drawing/2014/main" id="{8513CC36-12F7-4147-AFD1-F6C95D8C7D3E}"/>
              </a:ext>
            </a:extLst>
          </p:cNvPr>
          <p:cNvPicPr>
            <a:picLocks noChangeAspect="1"/>
          </p:cNvPicPr>
          <p:nvPr/>
        </p:nvPicPr>
        <p:blipFill>
          <a:blip r:embed="rId5"/>
          <a:stretch>
            <a:fillRect/>
          </a:stretch>
        </p:blipFill>
        <p:spPr>
          <a:xfrm>
            <a:off x="8825807" y="1089235"/>
            <a:ext cx="3366193" cy="4111416"/>
          </a:xfrm>
          <a:prstGeom prst="rect">
            <a:avLst/>
          </a:prstGeom>
        </p:spPr>
      </p:pic>
    </p:spTree>
    <p:extLst>
      <p:ext uri="{BB962C8B-B14F-4D97-AF65-F5344CB8AC3E}">
        <p14:creationId xmlns:p14="http://schemas.microsoft.com/office/powerpoint/2010/main" val="553245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2">
            <a:extLst>
              <a:ext uri="{FF2B5EF4-FFF2-40B4-BE49-F238E27FC236}">
                <a16:creationId xmlns:a16="http://schemas.microsoft.com/office/drawing/2014/main" id="{2FB1FD33-D8E7-45EE-9A79-D3C6D706CCC4}"/>
              </a:ext>
            </a:extLst>
          </p:cNvPr>
          <p:cNvSpPr txBox="1"/>
          <p:nvPr/>
        </p:nvSpPr>
        <p:spPr>
          <a:xfrm>
            <a:off x="599233" y="6275066"/>
            <a:ext cx="3916947" cy="307777"/>
          </a:xfrm>
          <a:prstGeom prst="rect">
            <a:avLst/>
          </a:prstGeom>
          <a:noFill/>
        </p:spPr>
        <p:txBody>
          <a:bodyPr wrap="square" rtlCol="0">
            <a:spAutoFit/>
          </a:bodyPr>
          <a:lstStyle/>
          <a:p>
            <a:r>
              <a:rPr lang="en-US" sz="1400" dirty="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sp>
        <p:nvSpPr>
          <p:cNvPr id="12" name="TextBox 11">
            <a:extLst>
              <a:ext uri="{FF2B5EF4-FFF2-40B4-BE49-F238E27FC236}">
                <a16:creationId xmlns:a16="http://schemas.microsoft.com/office/drawing/2014/main" id="{7B041099-48B1-4148-A66F-C4AD35C55131}"/>
              </a:ext>
            </a:extLst>
          </p:cNvPr>
          <p:cNvSpPr txBox="1"/>
          <p:nvPr/>
        </p:nvSpPr>
        <p:spPr>
          <a:xfrm>
            <a:off x="8567574" y="6292206"/>
            <a:ext cx="3366193" cy="338554"/>
          </a:xfrm>
          <a:prstGeom prst="rect">
            <a:avLst/>
          </a:prstGeom>
          <a:noFill/>
        </p:spPr>
        <p:txBody>
          <a:bodyPr wrap="square">
            <a:spAutoFit/>
          </a:bodyPr>
          <a:lstStyle/>
          <a:p>
            <a:pPr algn="r"/>
            <a:r>
              <a:rPr lang="en-US" altLang="id-ID" sz="1600" b="1" dirty="0" err="1">
                <a:solidFill>
                  <a:schemeClr val="accent3"/>
                </a:solidFill>
              </a:rPr>
              <a:t>Kecerdasan</a:t>
            </a:r>
            <a:r>
              <a:rPr lang="en-US" altLang="id-ID" sz="1600" b="1" dirty="0">
                <a:solidFill>
                  <a:schemeClr val="accent3"/>
                </a:solidFill>
              </a:rPr>
              <a:t> </a:t>
            </a:r>
            <a:r>
              <a:rPr lang="en-US" altLang="id-ID" sz="1600" b="1" dirty="0" err="1">
                <a:solidFill>
                  <a:schemeClr val="accent3"/>
                </a:solidFill>
              </a:rPr>
              <a:t>Buatan</a:t>
            </a:r>
            <a:r>
              <a:rPr lang="en-US" altLang="id-ID" sz="1600" b="1" dirty="0">
                <a:solidFill>
                  <a:schemeClr val="accent3"/>
                </a:solidFill>
              </a:rPr>
              <a:t> (</a:t>
            </a:r>
            <a:r>
              <a:rPr lang="is-IS" altLang="en-US" sz="1600" b="1" dirty="0">
                <a:solidFill>
                  <a:schemeClr val="accent3"/>
                </a:solidFill>
              </a:rPr>
              <a:t>IF184403</a:t>
            </a:r>
            <a:r>
              <a:rPr lang="en-US" altLang="id-ID" sz="1600" b="1" dirty="0">
                <a:solidFill>
                  <a:schemeClr val="accent3"/>
                </a:solidFill>
              </a:rPr>
              <a:t>)</a:t>
            </a:r>
            <a:endParaRPr lang="en-ID" sz="1600" b="1" dirty="0">
              <a:solidFill>
                <a:schemeClr val="accent3"/>
              </a:solidFill>
            </a:endParaRPr>
          </a:p>
        </p:txBody>
      </p:sp>
      <p:pic>
        <p:nvPicPr>
          <p:cNvPr id="7" name="Picture 6">
            <a:extLst>
              <a:ext uri="{FF2B5EF4-FFF2-40B4-BE49-F238E27FC236}">
                <a16:creationId xmlns:a16="http://schemas.microsoft.com/office/drawing/2014/main" id="{8513CC36-12F7-4147-AFD1-F6C95D8C7D3E}"/>
              </a:ext>
            </a:extLst>
          </p:cNvPr>
          <p:cNvPicPr>
            <a:picLocks noChangeAspect="1"/>
          </p:cNvPicPr>
          <p:nvPr/>
        </p:nvPicPr>
        <p:blipFill>
          <a:blip r:embed="rId2"/>
          <a:stretch>
            <a:fillRect/>
          </a:stretch>
        </p:blipFill>
        <p:spPr>
          <a:xfrm>
            <a:off x="622276" y="2171017"/>
            <a:ext cx="2059371" cy="2515283"/>
          </a:xfrm>
          <a:prstGeom prst="rect">
            <a:avLst/>
          </a:prstGeom>
        </p:spPr>
      </p:pic>
      <p:graphicFrame>
        <p:nvGraphicFramePr>
          <p:cNvPr id="2" name="Diagram 1">
            <a:extLst>
              <a:ext uri="{FF2B5EF4-FFF2-40B4-BE49-F238E27FC236}">
                <a16:creationId xmlns:a16="http://schemas.microsoft.com/office/drawing/2014/main" id="{BC1586BA-C337-4360-ADE5-2BB03C267DF7}"/>
              </a:ext>
            </a:extLst>
          </p:cNvPr>
          <p:cNvGraphicFramePr/>
          <p:nvPr>
            <p:extLst>
              <p:ext uri="{D42A27DB-BD31-4B8C-83A1-F6EECF244321}">
                <p14:modId xmlns:p14="http://schemas.microsoft.com/office/powerpoint/2010/main" val="2719263575"/>
              </p:ext>
            </p:extLst>
          </p:nvPr>
        </p:nvGraphicFramePr>
        <p:xfrm>
          <a:off x="2934523" y="227240"/>
          <a:ext cx="8926196" cy="6104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Straight Arrow Connector 7">
            <a:extLst>
              <a:ext uri="{FF2B5EF4-FFF2-40B4-BE49-F238E27FC236}">
                <a16:creationId xmlns:a16="http://schemas.microsoft.com/office/drawing/2014/main" id="{5C918515-2494-4F27-83AD-DA59CF49E78C}"/>
              </a:ext>
            </a:extLst>
          </p:cNvPr>
          <p:cNvCxnSpPr>
            <a:cxnSpLocks/>
          </p:cNvCxnSpPr>
          <p:nvPr/>
        </p:nvCxnSpPr>
        <p:spPr>
          <a:xfrm flipV="1">
            <a:off x="2666571" y="2381250"/>
            <a:ext cx="1048179" cy="81391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65D883-08E9-4A82-9609-390CBEE564CE}"/>
              </a:ext>
            </a:extLst>
          </p:cNvPr>
          <p:cNvCxnSpPr>
            <a:cxnSpLocks/>
          </p:cNvCxnSpPr>
          <p:nvPr/>
        </p:nvCxnSpPr>
        <p:spPr>
          <a:xfrm>
            <a:off x="2666571" y="3771900"/>
            <a:ext cx="1133904" cy="1613533"/>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80455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2">
            <a:extLst>
              <a:ext uri="{FF2B5EF4-FFF2-40B4-BE49-F238E27FC236}">
                <a16:creationId xmlns:a16="http://schemas.microsoft.com/office/drawing/2014/main" id="{2FB1FD33-D8E7-45EE-9A79-D3C6D706CCC4}"/>
              </a:ext>
            </a:extLst>
          </p:cNvPr>
          <p:cNvSpPr txBox="1"/>
          <p:nvPr/>
        </p:nvSpPr>
        <p:spPr>
          <a:xfrm>
            <a:off x="599233" y="6275066"/>
            <a:ext cx="3916947" cy="307777"/>
          </a:xfrm>
          <a:prstGeom prst="rect">
            <a:avLst/>
          </a:prstGeom>
          <a:noFill/>
        </p:spPr>
        <p:txBody>
          <a:bodyPr wrap="square" rtlCol="0">
            <a:spAutoFit/>
          </a:bodyPr>
          <a:lstStyle/>
          <a:p>
            <a:r>
              <a:rPr lang="en-US" sz="1400" dirty="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sp>
        <p:nvSpPr>
          <p:cNvPr id="12" name="TextBox 11">
            <a:extLst>
              <a:ext uri="{FF2B5EF4-FFF2-40B4-BE49-F238E27FC236}">
                <a16:creationId xmlns:a16="http://schemas.microsoft.com/office/drawing/2014/main" id="{7B041099-48B1-4148-A66F-C4AD35C55131}"/>
              </a:ext>
            </a:extLst>
          </p:cNvPr>
          <p:cNvSpPr txBox="1"/>
          <p:nvPr/>
        </p:nvSpPr>
        <p:spPr>
          <a:xfrm>
            <a:off x="8567574" y="6292206"/>
            <a:ext cx="3366193" cy="338554"/>
          </a:xfrm>
          <a:prstGeom prst="rect">
            <a:avLst/>
          </a:prstGeom>
          <a:noFill/>
        </p:spPr>
        <p:txBody>
          <a:bodyPr wrap="square">
            <a:spAutoFit/>
          </a:bodyPr>
          <a:lstStyle/>
          <a:p>
            <a:pPr algn="r"/>
            <a:r>
              <a:rPr lang="en-US" altLang="id-ID" sz="1600" b="1" dirty="0" err="1">
                <a:solidFill>
                  <a:schemeClr val="accent3"/>
                </a:solidFill>
              </a:rPr>
              <a:t>Kecerdasan</a:t>
            </a:r>
            <a:r>
              <a:rPr lang="en-US" altLang="id-ID" sz="1600" b="1" dirty="0">
                <a:solidFill>
                  <a:schemeClr val="accent3"/>
                </a:solidFill>
              </a:rPr>
              <a:t> </a:t>
            </a:r>
            <a:r>
              <a:rPr lang="en-US" altLang="id-ID" sz="1600" b="1" dirty="0" err="1">
                <a:solidFill>
                  <a:schemeClr val="accent3"/>
                </a:solidFill>
              </a:rPr>
              <a:t>Buatan</a:t>
            </a:r>
            <a:r>
              <a:rPr lang="en-US" altLang="id-ID" sz="1600" b="1" dirty="0">
                <a:solidFill>
                  <a:schemeClr val="accent3"/>
                </a:solidFill>
              </a:rPr>
              <a:t> (</a:t>
            </a:r>
            <a:r>
              <a:rPr lang="is-IS" altLang="en-US" sz="1600" b="1" dirty="0">
                <a:solidFill>
                  <a:schemeClr val="accent3"/>
                </a:solidFill>
              </a:rPr>
              <a:t>IF184403</a:t>
            </a:r>
            <a:r>
              <a:rPr lang="en-US" altLang="id-ID" sz="1600" b="1" dirty="0">
                <a:solidFill>
                  <a:schemeClr val="accent3"/>
                </a:solidFill>
              </a:rPr>
              <a:t>)</a:t>
            </a:r>
            <a:endParaRPr lang="en-ID" sz="1600" b="1" dirty="0">
              <a:solidFill>
                <a:schemeClr val="accent3"/>
              </a:solidFill>
            </a:endParaRPr>
          </a:p>
        </p:txBody>
      </p:sp>
      <p:pic>
        <p:nvPicPr>
          <p:cNvPr id="11" name="Picture 10" descr="Timeline&#10;&#10;Description automatically generated">
            <a:extLst>
              <a:ext uri="{FF2B5EF4-FFF2-40B4-BE49-F238E27FC236}">
                <a16:creationId xmlns:a16="http://schemas.microsoft.com/office/drawing/2014/main" id="{167D3646-85A0-4EE3-8333-AF63FEA70055}"/>
              </a:ext>
            </a:extLst>
          </p:cNvPr>
          <p:cNvPicPr>
            <a:picLocks noChangeAspect="1"/>
          </p:cNvPicPr>
          <p:nvPr/>
        </p:nvPicPr>
        <p:blipFill>
          <a:blip r:embed="rId2"/>
          <a:stretch>
            <a:fillRect/>
          </a:stretch>
        </p:blipFill>
        <p:spPr>
          <a:xfrm>
            <a:off x="991455" y="888294"/>
            <a:ext cx="10209089" cy="5272366"/>
          </a:xfrm>
          <a:prstGeom prst="rect">
            <a:avLst/>
          </a:prstGeom>
        </p:spPr>
      </p:pic>
      <p:sp>
        <p:nvSpPr>
          <p:cNvPr id="27" name="TextBox 26">
            <a:extLst>
              <a:ext uri="{FF2B5EF4-FFF2-40B4-BE49-F238E27FC236}">
                <a16:creationId xmlns:a16="http://schemas.microsoft.com/office/drawing/2014/main" id="{F672688D-B370-443F-9607-1065F68FEC31}"/>
              </a:ext>
            </a:extLst>
          </p:cNvPr>
          <p:cNvSpPr txBox="1"/>
          <p:nvPr/>
        </p:nvSpPr>
        <p:spPr>
          <a:xfrm>
            <a:off x="3161478" y="6138874"/>
            <a:ext cx="6096000" cy="307777"/>
          </a:xfrm>
          <a:prstGeom prst="rect">
            <a:avLst/>
          </a:prstGeom>
          <a:noFill/>
        </p:spPr>
        <p:txBody>
          <a:bodyPr wrap="square">
            <a:spAutoFit/>
          </a:bodyPr>
          <a:lstStyle/>
          <a:p>
            <a:pPr algn="ctr"/>
            <a:r>
              <a:rPr lang="en-ID" sz="1400" dirty="0">
                <a:solidFill>
                  <a:schemeClr val="accent1"/>
                </a:solidFill>
              </a:rPr>
              <a:t>https://swisscognitive.ch/2020/11/24/artificial-intelligence-2/</a:t>
            </a:r>
          </a:p>
        </p:txBody>
      </p:sp>
    </p:spTree>
    <p:extLst>
      <p:ext uri="{BB962C8B-B14F-4D97-AF65-F5344CB8AC3E}">
        <p14:creationId xmlns:p14="http://schemas.microsoft.com/office/powerpoint/2010/main" val="2381905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2">
            <a:extLst>
              <a:ext uri="{FF2B5EF4-FFF2-40B4-BE49-F238E27FC236}">
                <a16:creationId xmlns:a16="http://schemas.microsoft.com/office/drawing/2014/main" id="{2FB1FD33-D8E7-45EE-9A79-D3C6D706CCC4}"/>
              </a:ext>
            </a:extLst>
          </p:cNvPr>
          <p:cNvSpPr txBox="1"/>
          <p:nvPr/>
        </p:nvSpPr>
        <p:spPr>
          <a:xfrm>
            <a:off x="599233" y="6275066"/>
            <a:ext cx="3916947" cy="307777"/>
          </a:xfrm>
          <a:prstGeom prst="rect">
            <a:avLst/>
          </a:prstGeom>
          <a:noFill/>
        </p:spPr>
        <p:txBody>
          <a:bodyPr wrap="square" rtlCol="0">
            <a:spAutoFit/>
          </a:bodyPr>
          <a:lstStyle/>
          <a:p>
            <a:r>
              <a:rPr lang="en-US" sz="1400" dirty="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sp>
        <p:nvSpPr>
          <p:cNvPr id="10" name="TextBox 9">
            <a:extLst>
              <a:ext uri="{FF2B5EF4-FFF2-40B4-BE49-F238E27FC236}">
                <a16:creationId xmlns:a16="http://schemas.microsoft.com/office/drawing/2014/main" id="{9E2F4DA3-42B2-49B4-BE7B-DB3FCF13C45D}"/>
              </a:ext>
            </a:extLst>
          </p:cNvPr>
          <p:cNvSpPr txBox="1"/>
          <p:nvPr/>
        </p:nvSpPr>
        <p:spPr>
          <a:xfrm>
            <a:off x="8567574" y="6292206"/>
            <a:ext cx="3366193" cy="338554"/>
          </a:xfrm>
          <a:prstGeom prst="rect">
            <a:avLst/>
          </a:prstGeom>
          <a:noFill/>
        </p:spPr>
        <p:txBody>
          <a:bodyPr wrap="square">
            <a:spAutoFit/>
          </a:bodyPr>
          <a:lstStyle/>
          <a:p>
            <a:pPr algn="r"/>
            <a:r>
              <a:rPr lang="en-US" altLang="id-ID" sz="1600" b="1">
                <a:solidFill>
                  <a:schemeClr val="accent3"/>
                </a:solidFill>
              </a:rPr>
              <a:t>Kecerdasan Buatan (</a:t>
            </a:r>
            <a:r>
              <a:rPr lang="is-IS" altLang="en-US" sz="1600" b="1">
                <a:solidFill>
                  <a:schemeClr val="accent3"/>
                </a:solidFill>
              </a:rPr>
              <a:t>IF184403</a:t>
            </a:r>
            <a:r>
              <a:rPr lang="en-US" altLang="id-ID" sz="1600" b="1">
                <a:solidFill>
                  <a:schemeClr val="accent3"/>
                </a:solidFill>
              </a:rPr>
              <a:t>)</a:t>
            </a:r>
            <a:endParaRPr lang="en-ID" sz="1600" b="1" dirty="0">
              <a:solidFill>
                <a:schemeClr val="accent3"/>
              </a:solidFill>
            </a:endParaRPr>
          </a:p>
        </p:txBody>
      </p:sp>
      <p:sp>
        <p:nvSpPr>
          <p:cNvPr id="21" name="Title 4">
            <a:extLst>
              <a:ext uri="{FF2B5EF4-FFF2-40B4-BE49-F238E27FC236}">
                <a16:creationId xmlns:a16="http://schemas.microsoft.com/office/drawing/2014/main" id="{9523F7FE-D68B-4FF2-9863-42946790CB3D}"/>
              </a:ext>
            </a:extLst>
          </p:cNvPr>
          <p:cNvSpPr>
            <a:spLocks noGrp="1"/>
          </p:cNvSpPr>
          <p:nvPr>
            <p:ph type="ctrTitle"/>
          </p:nvPr>
        </p:nvSpPr>
        <p:spPr>
          <a:xfrm>
            <a:off x="2124075" y="134610"/>
            <a:ext cx="9144000" cy="766400"/>
          </a:xfrm>
        </p:spPr>
        <p:txBody>
          <a:bodyPr>
            <a:noAutofit/>
          </a:bodyPr>
          <a:lstStyle/>
          <a:p>
            <a:r>
              <a:rPr lang="en-US" sz="4400" b="1" dirty="0" err="1">
                <a:solidFill>
                  <a:srgbClr val="002060"/>
                </a:solidFill>
                <a:latin typeface="Myriad Pro"/>
              </a:rPr>
              <a:t>Capaian</a:t>
            </a:r>
            <a:r>
              <a:rPr lang="en-US" sz="4400" b="1" dirty="0">
                <a:solidFill>
                  <a:srgbClr val="002060"/>
                </a:solidFill>
                <a:latin typeface="Myriad Pro"/>
              </a:rPr>
              <a:t> </a:t>
            </a:r>
            <a:r>
              <a:rPr lang="en-US" sz="4400" b="1" dirty="0" err="1">
                <a:solidFill>
                  <a:srgbClr val="002060"/>
                </a:solidFill>
                <a:latin typeface="Myriad Pro"/>
              </a:rPr>
              <a:t>Pembelajaran</a:t>
            </a:r>
            <a:r>
              <a:rPr lang="en-US" sz="4400" b="1" dirty="0">
                <a:solidFill>
                  <a:srgbClr val="002060"/>
                </a:solidFill>
                <a:latin typeface="Myriad Pro"/>
              </a:rPr>
              <a:t> </a:t>
            </a:r>
            <a:r>
              <a:rPr lang="en-US" sz="4400" b="1" dirty="0" err="1">
                <a:solidFill>
                  <a:srgbClr val="002060"/>
                </a:solidFill>
                <a:latin typeface="Myriad Pro"/>
              </a:rPr>
              <a:t>Matakuliah</a:t>
            </a:r>
            <a:endParaRPr lang="en-ID" sz="4400" b="1" dirty="0">
              <a:solidFill>
                <a:srgbClr val="002060"/>
              </a:solidFill>
              <a:latin typeface="Myriad Pro"/>
            </a:endParaRPr>
          </a:p>
        </p:txBody>
      </p:sp>
      <p:graphicFrame>
        <p:nvGraphicFramePr>
          <p:cNvPr id="44" name="TextBox 18">
            <a:extLst>
              <a:ext uri="{FF2B5EF4-FFF2-40B4-BE49-F238E27FC236}">
                <a16:creationId xmlns:a16="http://schemas.microsoft.com/office/drawing/2014/main" id="{B7B4B4C0-C88F-4F4F-B5BE-19DE67359295}"/>
              </a:ext>
            </a:extLst>
          </p:cNvPr>
          <p:cNvGraphicFramePr/>
          <p:nvPr>
            <p:extLst>
              <p:ext uri="{D42A27DB-BD31-4B8C-83A1-F6EECF244321}">
                <p14:modId xmlns:p14="http://schemas.microsoft.com/office/powerpoint/2010/main" val="1244000213"/>
              </p:ext>
            </p:extLst>
          </p:nvPr>
        </p:nvGraphicFramePr>
        <p:xfrm>
          <a:off x="364580" y="1063890"/>
          <a:ext cx="11569187" cy="54146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8036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3883</TotalTime>
  <Words>982</Words>
  <Application>Microsoft Macintosh PowerPoint</Application>
  <PresentationFormat>Widescreen</PresentationFormat>
  <Paragraphs>164</Paragraphs>
  <Slides>16</Slides>
  <Notes>1</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Avenir Next LT Pro</vt:lpstr>
      <vt:lpstr>Calibri</vt:lpstr>
      <vt:lpstr>Calibri Light</vt:lpstr>
      <vt:lpstr>Myriad Pro</vt:lpstr>
      <vt:lpstr>Myriad Web Pro</vt:lpstr>
      <vt:lpstr>Palatino</vt:lpstr>
      <vt:lpstr>PalatinoETW02-Roman</vt:lpstr>
      <vt:lpstr>Raleway Light</vt:lpstr>
      <vt:lpstr>Raleway SemiBold</vt:lpstr>
      <vt:lpstr>Office Theme</vt:lpstr>
      <vt:lpstr>PowerPoint Presentation</vt:lpstr>
      <vt:lpstr>PowerPoint Presentation</vt:lpstr>
      <vt:lpstr>PowerPoint Presentation</vt:lpstr>
      <vt:lpstr>PowerPoint Presentation</vt:lpstr>
      <vt:lpstr>Pokok Bahasan</vt:lpstr>
      <vt:lpstr>Deskripsi Matakuliah</vt:lpstr>
      <vt:lpstr>PowerPoint Presentation</vt:lpstr>
      <vt:lpstr>PowerPoint Presentation</vt:lpstr>
      <vt:lpstr>Capaian Pembelajaran Matakuliah</vt:lpstr>
      <vt:lpstr>Materi Kecerdasan Buatan</vt:lpstr>
      <vt:lpstr>Deskripsi Asesmen</vt:lpstr>
      <vt:lpstr>Apa itu Kecerdasan Buatan?</vt:lpstr>
      <vt:lpstr>Apa itu Kecerdasan Buatan</vt:lpstr>
      <vt:lpstr>Sejarah Kecerdasan Buatan</vt:lpstr>
      <vt:lpstr>Aplikasi Kecerdasan Buatan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Departemen Teknik Informatika</dc:title>
  <dc:creator>Chastine Fatichah</dc:creator>
  <cp:lastModifiedBy>Chastine Fatichah</cp:lastModifiedBy>
  <cp:revision>141</cp:revision>
  <dcterms:created xsi:type="dcterms:W3CDTF">2021-01-31T14:46:04Z</dcterms:created>
  <dcterms:modified xsi:type="dcterms:W3CDTF">2023-02-08T06:08:17Z</dcterms:modified>
</cp:coreProperties>
</file>